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963" r:id="rId4"/>
  </p:sldMasterIdLst>
  <p:notesMasterIdLst>
    <p:notesMasterId r:id="rId24"/>
  </p:notesMasterIdLst>
  <p:sldIdLst>
    <p:sldId id="257" r:id="rId5"/>
    <p:sldId id="2141412049" r:id="rId6"/>
    <p:sldId id="400" r:id="rId7"/>
    <p:sldId id="407" r:id="rId8"/>
    <p:sldId id="401" r:id="rId9"/>
    <p:sldId id="2141412024" r:id="rId10"/>
    <p:sldId id="2141412022" r:id="rId11"/>
    <p:sldId id="2141412046" r:id="rId12"/>
    <p:sldId id="2141412050" r:id="rId13"/>
    <p:sldId id="2141412026" r:id="rId14"/>
    <p:sldId id="2141412058" r:id="rId15"/>
    <p:sldId id="2141412059" r:id="rId16"/>
    <p:sldId id="2141412063" r:id="rId17"/>
    <p:sldId id="2141412057" r:id="rId18"/>
    <p:sldId id="2141412012" r:id="rId19"/>
    <p:sldId id="2141412015" r:id="rId20"/>
    <p:sldId id="2141412013" r:id="rId21"/>
    <p:sldId id="2141412060" r:id="rId22"/>
    <p:sldId id="2141412052" r:id="rId23"/>
  </p:sldIdLst>
  <p:sldSz cx="12192000" cy="6858000"/>
  <p:notesSz cx="6858000" cy="9144000"/>
  <p:custDataLst>
    <p:tags r:id="rId25"/>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EF311B88-A2C3-8443-B685-19A2D12C028E}">
          <p14:sldIdLst>
            <p14:sldId id="257"/>
            <p14:sldId id="2141412049"/>
            <p14:sldId id="400"/>
            <p14:sldId id="407"/>
            <p14:sldId id="401"/>
            <p14:sldId id="2141412024"/>
            <p14:sldId id="2141412022"/>
            <p14:sldId id="2141412046"/>
            <p14:sldId id="2141412050"/>
            <p14:sldId id="2141412026"/>
            <p14:sldId id="2141412058"/>
            <p14:sldId id="2141412059"/>
            <p14:sldId id="2141412063"/>
            <p14:sldId id="2141412057"/>
            <p14:sldId id="2141412012"/>
            <p14:sldId id="2141412015"/>
            <p14:sldId id="2141412013"/>
            <p14:sldId id="2141412060"/>
            <p14:sldId id="2141412052"/>
          </p14:sldIdLst>
        </p14:section>
      </p14:sectionLst>
    </p:ext>
    <p:ext uri="{EFAFB233-063F-42B5-8137-9DF3F51BA10A}">
      <p15:sldGuideLst xmlns:p15="http://schemas.microsoft.com/office/powerpoint/2012/main">
        <p15:guide id="1" orient="horz" pos="2160">
          <p15:clr>
            <a:srgbClr val="A4A3A4"/>
          </p15:clr>
        </p15:guide>
        <p15:guide id="2" orient="horz" pos="4164">
          <p15:clr>
            <a:srgbClr val="A4A3A4"/>
          </p15:clr>
        </p15:guide>
        <p15:guide id="3" orient="horz" pos="3888">
          <p15:clr>
            <a:srgbClr val="A4A3A4"/>
          </p15:clr>
        </p15:guide>
        <p15:guide id="4" orient="horz" pos="3658">
          <p15:clr>
            <a:srgbClr val="A4A3A4"/>
          </p15:clr>
        </p15:guide>
        <p15:guide id="5" pos="3840">
          <p15:clr>
            <a:srgbClr val="A4A3A4"/>
          </p15:clr>
        </p15:guide>
        <p15:guide id="6" pos="305">
          <p15:clr>
            <a:srgbClr val="A4A3A4"/>
          </p15:clr>
        </p15:guide>
        <p15:guide id="7" pos="7443">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02D8A72-32F0-D4F6-371F-45C0FCF32BA9}" name="Hill, Brian L" initials="HL" userId="S::brian_hill@optum.com::8fde1d99-0b8c-4e93-8626-e3c5ba63b7e9" providerId="AD"/>
  <p188:author id="{8D8F29D7-70A6-6A85-C33F-C915614B998D}" name="Stremmel, Joel" initials="SJ" userId="S::joel_stremmel@optum.com::4a37e6d5-2780-49d5-9937-c96ed6662dcc"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F2AA00"/>
    <a:srgbClr val="E87722"/>
    <a:srgbClr val="55565A"/>
    <a:srgbClr val="FFFFFF"/>
    <a:srgbClr val="739600"/>
    <a:srgbClr val="63666A"/>
    <a:srgbClr val="D0D0CE"/>
    <a:srgbClr val="B1B3B3"/>
    <a:srgbClr val="888B8D"/>
    <a:srgbClr val="A22B3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BDD1120-FD06-5945-8C45-FA75C3C306A1}" v="15" dt="2023-01-13T22:24:49.533"/>
  </p1510:revLst>
</p1510:revInfo>
</file>

<file path=ppt/tableStyles.xml><?xml version="1.0" encoding="utf-8"?>
<a:tblStyleLst xmlns:a="http://schemas.openxmlformats.org/drawingml/2006/main" def="{5FD0F851-EC5A-4D38-B0AD-8093EC10F338}">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288" autoAdjust="0"/>
    <p:restoredTop sz="70204" autoAdjust="0"/>
  </p:normalViewPr>
  <p:slideViewPr>
    <p:cSldViewPr snapToGrid="0">
      <p:cViewPr varScale="1">
        <p:scale>
          <a:sx n="88" d="100"/>
          <a:sy n="88" d="100"/>
        </p:scale>
        <p:origin x="2232" y="176"/>
      </p:cViewPr>
      <p:guideLst>
        <p:guide orient="horz" pos="2160"/>
        <p:guide orient="horz" pos="4164"/>
        <p:guide orient="horz" pos="3888"/>
        <p:guide orient="horz" pos="3658"/>
        <p:guide pos="3840"/>
        <p:guide pos="305"/>
        <p:guide pos="7443"/>
      </p:guideLst>
    </p:cSldViewPr>
  </p:slideViewPr>
  <p:notesTextViewPr>
    <p:cViewPr>
      <p:scale>
        <a:sx n="1" d="1"/>
        <a:sy n="1" d="1"/>
      </p:scale>
      <p:origin x="0" y="0"/>
    </p:cViewPr>
  </p:notesTextViewPr>
  <p:sorterViewPr>
    <p:cViewPr>
      <p:scale>
        <a:sx n="100" d="100"/>
        <a:sy n="100" d="100"/>
      </p:scale>
      <p:origin x="0" y="-5592"/>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gs" Target="tags/tag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32"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tremmel, Joel" userId="4a37e6d5-2780-49d5-9937-c96ed6662dcc" providerId="ADAL" clId="{7BDD1120-FD06-5945-8C45-FA75C3C306A1}"/>
    <pc:docChg chg="custSel addSld delSld modSld modSection">
      <pc:chgData name="Stremmel, Joel" userId="4a37e6d5-2780-49d5-9937-c96ed6662dcc" providerId="ADAL" clId="{7BDD1120-FD06-5945-8C45-FA75C3C306A1}" dt="2023-01-13T22:24:50.527" v="79" actId="20577"/>
      <pc:docMkLst>
        <pc:docMk/>
      </pc:docMkLst>
      <pc:sldChg chg="modSp mod">
        <pc:chgData name="Stremmel, Joel" userId="4a37e6d5-2780-49d5-9937-c96ed6662dcc" providerId="ADAL" clId="{7BDD1120-FD06-5945-8C45-FA75C3C306A1}" dt="2023-01-13T22:24:50.527" v="79" actId="20577"/>
        <pc:sldMkLst>
          <pc:docMk/>
          <pc:sldMk cId="0" sldId="257"/>
        </pc:sldMkLst>
        <pc:spChg chg="mod">
          <ac:chgData name="Stremmel, Joel" userId="4a37e6d5-2780-49d5-9937-c96ed6662dcc" providerId="ADAL" clId="{7BDD1120-FD06-5945-8C45-FA75C3C306A1}" dt="2023-01-13T22:24:50.527" v="79" actId="20577"/>
          <ac:spMkLst>
            <pc:docMk/>
            <pc:sldMk cId="0" sldId="257"/>
            <ac:spMk id="2" creationId="{8C0246C7-6C48-B942-953D-228A981F9909}"/>
          </ac:spMkLst>
        </pc:spChg>
      </pc:sldChg>
      <pc:sldChg chg="addSp delSp modSp new mod delAnim modAnim">
        <pc:chgData name="Stremmel, Joel" userId="4a37e6d5-2780-49d5-9937-c96ed6662dcc" providerId="ADAL" clId="{7BDD1120-FD06-5945-8C45-FA75C3C306A1}" dt="2023-01-13T21:58:15.427" v="74" actId="1076"/>
        <pc:sldMkLst>
          <pc:docMk/>
          <pc:sldMk cId="3738775507" sldId="2141412065"/>
        </pc:sldMkLst>
        <pc:spChg chg="mod">
          <ac:chgData name="Stremmel, Joel" userId="4a37e6d5-2780-49d5-9937-c96ed6662dcc" providerId="ADAL" clId="{7BDD1120-FD06-5945-8C45-FA75C3C306A1}" dt="2023-01-13T21:53:44.762" v="27" actId="20577"/>
          <ac:spMkLst>
            <pc:docMk/>
            <pc:sldMk cId="3738775507" sldId="2141412065"/>
            <ac:spMk id="2" creationId="{8375B58C-FE95-7F57-D588-0A247872240F}"/>
          </ac:spMkLst>
        </pc:spChg>
        <pc:spChg chg="del">
          <ac:chgData name="Stremmel, Joel" userId="4a37e6d5-2780-49d5-9937-c96ed6662dcc" providerId="ADAL" clId="{7BDD1120-FD06-5945-8C45-FA75C3C306A1}" dt="2023-01-13T21:54:12.113" v="31" actId="478"/>
          <ac:spMkLst>
            <pc:docMk/>
            <pc:sldMk cId="3738775507" sldId="2141412065"/>
            <ac:spMk id="3" creationId="{F1A611CC-6DB9-59E2-C410-EFE8A307D14B}"/>
          </ac:spMkLst>
        </pc:spChg>
        <pc:spChg chg="del">
          <ac:chgData name="Stremmel, Joel" userId="4a37e6d5-2780-49d5-9937-c96ed6662dcc" providerId="ADAL" clId="{7BDD1120-FD06-5945-8C45-FA75C3C306A1}" dt="2023-01-13T21:54:13.116" v="32" actId="478"/>
          <ac:spMkLst>
            <pc:docMk/>
            <pc:sldMk cId="3738775507" sldId="2141412065"/>
            <ac:spMk id="4" creationId="{90EF70FE-9509-34E4-864F-F4703DB56E05}"/>
          </ac:spMkLst>
        </pc:spChg>
        <pc:spChg chg="mod">
          <ac:chgData name="Stremmel, Joel" userId="4a37e6d5-2780-49d5-9937-c96ed6662dcc" providerId="ADAL" clId="{7BDD1120-FD06-5945-8C45-FA75C3C306A1}" dt="2023-01-13T21:58:15.427" v="74" actId="1076"/>
          <ac:spMkLst>
            <pc:docMk/>
            <pc:sldMk cId="3738775507" sldId="2141412065"/>
            <ac:spMk id="5" creationId="{8D1A9C5B-4001-21E6-06E0-AE5D080D6274}"/>
          </ac:spMkLst>
        </pc:spChg>
        <pc:spChg chg="add mod">
          <ac:chgData name="Stremmel, Joel" userId="4a37e6d5-2780-49d5-9937-c96ed6662dcc" providerId="ADAL" clId="{7BDD1120-FD06-5945-8C45-FA75C3C306A1}" dt="2023-01-13T21:58:10.068" v="73" actId="1076"/>
          <ac:spMkLst>
            <pc:docMk/>
            <pc:sldMk cId="3738775507" sldId="2141412065"/>
            <ac:spMk id="10" creationId="{8D446B14-8A4A-0A82-DDFD-280221E45739}"/>
          </ac:spMkLst>
        </pc:spChg>
        <pc:picChg chg="add del mod">
          <ac:chgData name="Stremmel, Joel" userId="4a37e6d5-2780-49d5-9937-c96ed6662dcc" providerId="ADAL" clId="{7BDD1120-FD06-5945-8C45-FA75C3C306A1}" dt="2023-01-13T21:56:04.818" v="37" actId="478"/>
          <ac:picMkLst>
            <pc:docMk/>
            <pc:sldMk cId="3738775507" sldId="2141412065"/>
            <ac:picMk id="8" creationId="{2513C1B6-30B3-B424-4094-4A3DA1737915}"/>
          </ac:picMkLst>
        </pc:picChg>
        <pc:picChg chg="add del mod">
          <ac:chgData name="Stremmel, Joel" userId="4a37e6d5-2780-49d5-9937-c96ed6662dcc" providerId="ADAL" clId="{7BDD1120-FD06-5945-8C45-FA75C3C306A1}" dt="2023-01-13T21:57:08.466" v="44" actId="478"/>
          <ac:picMkLst>
            <pc:docMk/>
            <pc:sldMk cId="3738775507" sldId="2141412065"/>
            <ac:picMk id="9" creationId="{FA90B478-D1A0-7D86-7038-3C618F09FCDC}"/>
          </ac:picMkLst>
        </pc:picChg>
      </pc:sldChg>
      <pc:sldChg chg="addSp delSp modSp new del mod delAnim modAnim">
        <pc:chgData name="Stremmel, Joel" userId="4a37e6d5-2780-49d5-9937-c96ed6662dcc" providerId="ADAL" clId="{7BDD1120-FD06-5945-8C45-FA75C3C306A1}" dt="2023-01-13T21:57:41.569" v="55" actId="2696"/>
        <pc:sldMkLst>
          <pc:docMk/>
          <pc:sldMk cId="1831400349" sldId="2141412066"/>
        </pc:sldMkLst>
        <pc:spChg chg="del">
          <ac:chgData name="Stremmel, Joel" userId="4a37e6d5-2780-49d5-9937-c96ed6662dcc" providerId="ADAL" clId="{7BDD1120-FD06-5945-8C45-FA75C3C306A1}" dt="2023-01-13T21:57:16.321" v="45"/>
          <ac:spMkLst>
            <pc:docMk/>
            <pc:sldMk cId="1831400349" sldId="2141412066"/>
            <ac:spMk id="3" creationId="{6ECD7511-57E8-AB61-D8C8-4D81A7790D27}"/>
          </ac:spMkLst>
        </pc:spChg>
        <pc:spChg chg="add del mod">
          <ac:chgData name="Stremmel, Joel" userId="4a37e6d5-2780-49d5-9937-c96ed6662dcc" providerId="ADAL" clId="{7BDD1120-FD06-5945-8C45-FA75C3C306A1}" dt="2023-01-13T21:57:22.517" v="47"/>
          <ac:spMkLst>
            <pc:docMk/>
            <pc:sldMk cId="1831400349" sldId="2141412066"/>
            <ac:spMk id="10" creationId="{0BFAD0CE-BEB2-9BC3-31C8-DBE76D169800}"/>
          </ac:spMkLst>
        </pc:spChg>
        <pc:spChg chg="add mod">
          <ac:chgData name="Stremmel, Joel" userId="4a37e6d5-2780-49d5-9937-c96ed6662dcc" providerId="ADAL" clId="{7BDD1120-FD06-5945-8C45-FA75C3C306A1}" dt="2023-01-13T21:57:24.766" v="48" actId="478"/>
          <ac:spMkLst>
            <pc:docMk/>
            <pc:sldMk cId="1831400349" sldId="2141412066"/>
            <ac:spMk id="13" creationId="{71EF4D7C-1712-1914-F207-3CEE1F070362}"/>
          </ac:spMkLst>
        </pc:spChg>
        <pc:picChg chg="add del mod">
          <ac:chgData name="Stremmel, Joel" userId="4a37e6d5-2780-49d5-9937-c96ed6662dcc" providerId="ADAL" clId="{7BDD1120-FD06-5945-8C45-FA75C3C306A1}" dt="2023-01-13T21:57:18.584" v="46" actId="478"/>
          <ac:picMkLst>
            <pc:docMk/>
            <pc:sldMk cId="1831400349" sldId="2141412066"/>
            <ac:picMk id="8" creationId="{D55201DE-82EA-66A1-549C-6A878C3E3740}"/>
          </ac:picMkLst>
        </pc:picChg>
        <pc:picChg chg="add del mod">
          <ac:chgData name="Stremmel, Joel" userId="4a37e6d5-2780-49d5-9937-c96ed6662dcc" providerId="ADAL" clId="{7BDD1120-FD06-5945-8C45-FA75C3C306A1}" dt="2023-01-13T21:57:24.766" v="48" actId="478"/>
          <ac:picMkLst>
            <pc:docMk/>
            <pc:sldMk cId="1831400349" sldId="2141412066"/>
            <ac:picMk id="11" creationId="{6EC80E77-5E4F-9E58-0DF3-4F147C990DEE}"/>
          </ac:picMkLst>
        </pc:picChg>
      </pc:sldChg>
      <pc:sldChg chg="addSp delSp modSp new mod modAnim">
        <pc:chgData name="Stremmel, Joel" userId="4a37e6d5-2780-49d5-9937-c96ed6662dcc" providerId="ADAL" clId="{7BDD1120-FD06-5945-8C45-FA75C3C306A1}" dt="2023-01-13T21:57:37.237" v="54"/>
        <pc:sldMkLst>
          <pc:docMk/>
          <pc:sldMk cId="1610510763" sldId="2141412067"/>
        </pc:sldMkLst>
        <pc:spChg chg="del">
          <ac:chgData name="Stremmel, Joel" userId="4a37e6d5-2780-49d5-9937-c96ed6662dcc" providerId="ADAL" clId="{7BDD1120-FD06-5945-8C45-FA75C3C306A1}" dt="2023-01-13T21:57:32.508" v="52" actId="478"/>
          <ac:spMkLst>
            <pc:docMk/>
            <pc:sldMk cId="1610510763" sldId="2141412067"/>
            <ac:spMk id="2" creationId="{5BBF512D-9DFF-CC04-DC82-AA10B5E9B66D}"/>
          </ac:spMkLst>
        </pc:spChg>
        <pc:spChg chg="del">
          <ac:chgData name="Stremmel, Joel" userId="4a37e6d5-2780-49d5-9937-c96ed6662dcc" providerId="ADAL" clId="{7BDD1120-FD06-5945-8C45-FA75C3C306A1}" dt="2023-01-13T21:57:31.110" v="50" actId="478"/>
          <ac:spMkLst>
            <pc:docMk/>
            <pc:sldMk cId="1610510763" sldId="2141412067"/>
            <ac:spMk id="3" creationId="{D5CCE687-1454-5F7B-E99A-17D51FC03A56}"/>
          </ac:spMkLst>
        </pc:spChg>
        <pc:spChg chg="del">
          <ac:chgData name="Stremmel, Joel" userId="4a37e6d5-2780-49d5-9937-c96ed6662dcc" providerId="ADAL" clId="{7BDD1120-FD06-5945-8C45-FA75C3C306A1}" dt="2023-01-13T21:57:33.379" v="53" actId="478"/>
          <ac:spMkLst>
            <pc:docMk/>
            <pc:sldMk cId="1610510763" sldId="2141412067"/>
            <ac:spMk id="4" creationId="{E810007D-9A7F-7F7C-BF4B-F683C029BBB4}"/>
          </ac:spMkLst>
        </pc:spChg>
        <pc:spChg chg="del">
          <ac:chgData name="Stremmel, Joel" userId="4a37e6d5-2780-49d5-9937-c96ed6662dcc" providerId="ADAL" clId="{7BDD1120-FD06-5945-8C45-FA75C3C306A1}" dt="2023-01-13T21:57:31.748" v="51" actId="478"/>
          <ac:spMkLst>
            <pc:docMk/>
            <pc:sldMk cId="1610510763" sldId="2141412067"/>
            <ac:spMk id="5" creationId="{A3EBD842-A20D-9E3C-5299-E2A3A757B976}"/>
          </ac:spMkLst>
        </pc:spChg>
        <pc:picChg chg="add mod">
          <ac:chgData name="Stremmel, Joel" userId="4a37e6d5-2780-49d5-9937-c96ed6662dcc" providerId="ADAL" clId="{7BDD1120-FD06-5945-8C45-FA75C3C306A1}" dt="2023-01-13T21:57:37.237" v="54"/>
          <ac:picMkLst>
            <pc:docMk/>
            <pc:sldMk cId="1610510763" sldId="2141412067"/>
            <ac:picMk id="8" creationId="{3155DB9E-3E0C-11F3-4C07-5D092341D1D3}"/>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A1059E1-8A92-412E-9FFC-46DC2A12AD11}" type="datetimeFigureOut">
              <a:rPr lang="en-US" smtClean="0"/>
              <a:t>2/14/23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1B1AA27-3892-4360-B986-D6B124C223BF}" type="slidenum">
              <a:rPr lang="en-US" smtClean="0"/>
              <a:t>‹#›</a:t>
            </a:fld>
            <a:endParaRPr lang="en-US" dirty="0"/>
          </a:p>
        </p:txBody>
      </p:sp>
    </p:spTree>
    <p:extLst>
      <p:ext uri="{BB962C8B-B14F-4D97-AF65-F5344CB8AC3E}">
        <p14:creationId xmlns:p14="http://schemas.microsoft.com/office/powerpoint/2010/main" val="27440882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Thanks for the opportunity to present today.</a:t>
            </a:r>
          </a:p>
          <a:p>
            <a:r>
              <a:rPr lang="en-US" dirty="0"/>
              <a:t>My name is Joel, and I’ll be presenting work done in collaboration with Brian, Jeff, Jaime, Lou (no longer at Optum), and Eran.  </a:t>
            </a:r>
          </a:p>
        </p:txBody>
      </p:sp>
      <p:sp>
        <p:nvSpPr>
          <p:cNvPr id="4" name="Slide Number Placeholder 3"/>
          <p:cNvSpPr>
            <a:spLocks noGrp="1"/>
          </p:cNvSpPr>
          <p:nvPr>
            <p:ph type="sldNum" sz="quarter" idx="5"/>
          </p:nvPr>
        </p:nvSpPr>
        <p:spPr/>
        <p:txBody>
          <a:bodyPr/>
          <a:lstStyle/>
          <a:p>
            <a:pPr>
              <a:defRPr/>
            </a:pPr>
            <a:fld id="{C74DEF4D-E9A5-485B-BD83-53C5ACF0B38E}" type="slidenum">
              <a:rPr lang="en-US" smtClean="0"/>
              <a:pPr>
                <a:defRPr/>
              </a:pPr>
              <a:t>1</a:t>
            </a:fld>
            <a:endParaRPr lang="en-US"/>
          </a:p>
        </p:txBody>
      </p:sp>
    </p:spTree>
    <p:extLst>
      <p:ext uri="{BB962C8B-B14F-4D97-AF65-F5344CB8AC3E}">
        <p14:creationId xmlns:p14="http://schemas.microsoft.com/office/powerpoint/2010/main" val="30293759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very long, clinically pretrained Big Bird model classifies charts having evidence of any of 85 HCC codes used for risk adjustment better than the production CNN model called CAML.  </a:t>
            </a:r>
          </a:p>
          <a:p>
            <a:endParaRPr lang="en-US" dirty="0"/>
          </a:p>
          <a:p>
            <a:r>
              <a:rPr lang="en-US" dirty="0"/>
              <a:t>We implemented CAML using the same pretraining dataset as was used to pretrain Big Bird to create word2vec embeddings of word-level tokens to initialize the embedding layer.  We also compared to a very deep CNN architecture, based on a paper from Facebook research.  </a:t>
            </a:r>
          </a:p>
          <a:p>
            <a:endParaRPr lang="en-US" dirty="0"/>
          </a:p>
          <a:p>
            <a:r>
              <a:rPr lang="en-US" dirty="0"/>
              <a:t>Results are consistent across fine-tuning datasets of four sizes, the largest having 640,000 charts.  When inferring on millions of charts, a few percentage points can translate into millions of dollars of savings. </a:t>
            </a:r>
          </a:p>
        </p:txBody>
      </p:sp>
      <p:sp>
        <p:nvSpPr>
          <p:cNvPr id="4" name="Slide Number Placeholder 3"/>
          <p:cNvSpPr>
            <a:spLocks noGrp="1"/>
          </p:cNvSpPr>
          <p:nvPr>
            <p:ph type="sldNum" sz="quarter" idx="5"/>
          </p:nvPr>
        </p:nvSpPr>
        <p:spPr/>
        <p:txBody>
          <a:bodyPr/>
          <a:lstStyle/>
          <a:p>
            <a:pPr>
              <a:defRPr/>
            </a:pPr>
            <a:fld id="{C74DEF4D-E9A5-485B-BD83-53C5ACF0B38E}" type="slidenum">
              <a:rPr lang="en-US" smtClean="0"/>
              <a:pPr>
                <a:defRPr/>
              </a:pPr>
              <a:t>12</a:t>
            </a:fld>
            <a:endParaRPr lang="en-US"/>
          </a:p>
        </p:txBody>
      </p:sp>
    </p:spTree>
    <p:extLst>
      <p:ext uri="{BB962C8B-B14F-4D97-AF65-F5344CB8AC3E}">
        <p14:creationId xmlns:p14="http://schemas.microsoft.com/office/powerpoint/2010/main" val="15951267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natural question is whether we can just use BERT over segmented and pooled representations of text instead of training very long LMs.  </a:t>
            </a:r>
          </a:p>
          <a:p>
            <a:endParaRPr lang="en-US" dirty="0"/>
          </a:p>
          <a:p>
            <a:r>
              <a:rPr lang="en-US" dirty="0"/>
              <a:t>We found that on MIMIC discharge summaries, a Big Bird LM with a 4,096 token max sequence length outperforms multiple BERT models with multiple pooling approaches across all metrics for classifying 50 ICD diagnosis codes.  </a:t>
            </a:r>
          </a:p>
          <a:p>
            <a:endParaRPr lang="en-US" dirty="0"/>
          </a:p>
          <a:p>
            <a:r>
              <a:rPr lang="en-US" dirty="0"/>
              <a:t>The BERT models were implemented using a 128 token overlap between segments, but still, clearly fails to capture important context.  We tested a custom aggregation function proposed in a recent paper, but found that across two BERT flavors, max pooling the predictions over windowed segments performs best among all pooling approaches, but it still about 3-4% worse than Big Bird.</a:t>
            </a:r>
          </a:p>
        </p:txBody>
      </p:sp>
      <p:sp>
        <p:nvSpPr>
          <p:cNvPr id="4" name="Slide Number Placeholder 3"/>
          <p:cNvSpPr>
            <a:spLocks noGrp="1"/>
          </p:cNvSpPr>
          <p:nvPr>
            <p:ph type="sldNum" sz="quarter" idx="5"/>
          </p:nvPr>
        </p:nvSpPr>
        <p:spPr/>
        <p:txBody>
          <a:bodyPr/>
          <a:lstStyle/>
          <a:p>
            <a:pPr>
              <a:defRPr/>
            </a:pPr>
            <a:fld id="{C74DEF4D-E9A5-485B-BD83-53C5ACF0B38E}" type="slidenum">
              <a:rPr lang="en-US" smtClean="0"/>
              <a:pPr>
                <a:defRPr/>
              </a:pPr>
              <a:t>13</a:t>
            </a:fld>
            <a:endParaRPr lang="en-US"/>
          </a:p>
        </p:txBody>
      </p:sp>
    </p:spTree>
    <p:extLst>
      <p:ext uri="{BB962C8B-B14F-4D97-AF65-F5344CB8AC3E}">
        <p14:creationId xmlns:p14="http://schemas.microsoft.com/office/powerpoint/2010/main" val="24212461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to the explain part of our research…</a:t>
            </a:r>
          </a:p>
          <a:p>
            <a:endParaRPr lang="en-US" dirty="0"/>
          </a:p>
          <a:p>
            <a:r>
              <a:rPr lang="en-US" dirty="0"/>
              <a:t>We developed a method to explain text-based classifiers, which are especially well-suited to long documents.</a:t>
            </a:r>
          </a:p>
          <a:p>
            <a:r>
              <a:rPr lang="en-US" dirty="0"/>
              <a:t>Other methods underperform on long documents in terms of both surfacing relevant text</a:t>
            </a:r>
          </a:p>
          <a:p>
            <a:r>
              <a:rPr lang="en-US" dirty="0"/>
              <a:t>and runtime.  In fact, the current state-of-the-art from the ML literature took about 17 hours</a:t>
            </a:r>
          </a:p>
          <a:p>
            <a:r>
              <a:rPr lang="en-US" dirty="0"/>
              <a:t>to generate phrase-level explanations from a single discharge summary from the MIMIC-III database.</a:t>
            </a:r>
          </a:p>
          <a:p>
            <a:endParaRPr lang="en-US" dirty="0"/>
          </a:p>
          <a:p>
            <a:r>
              <a:rPr lang="en-US" dirty="0"/>
              <a:t>The runtime of our solution does not depend on the document length</a:t>
            </a:r>
          </a:p>
          <a:p>
            <a:r>
              <a:rPr lang="en-US" dirty="0"/>
              <a:t>and we compute measures of statistical significance for each phrase-level explanation.</a:t>
            </a:r>
          </a:p>
          <a:p>
            <a:endParaRPr lang="en-US" dirty="0"/>
          </a:p>
          <a:p>
            <a:r>
              <a:rPr lang="en-US" dirty="0"/>
              <a:t>We call our method the masked sampling procedure or MSP.</a:t>
            </a:r>
          </a:p>
          <a:p>
            <a:endParaRPr lang="en-US" dirty="0"/>
          </a:p>
          <a:p>
            <a:r>
              <a:rPr lang="en-US" dirty="0"/>
              <a:t>MSP could be used to explain the prediction of any labels from any documents,</a:t>
            </a:r>
          </a:p>
          <a:p>
            <a:r>
              <a:rPr lang="en-US" dirty="0"/>
              <a:t>but we focused specifically on medical documents and diagnosis labels.</a:t>
            </a:r>
          </a:p>
          <a:p>
            <a:r>
              <a:rPr lang="en-US" dirty="0"/>
              <a:t>We compared MSP to the Sampling and Occlusion algorithm from ICLR 2020, the current state-of-the art.</a:t>
            </a:r>
          </a:p>
          <a:p>
            <a:r>
              <a:rPr lang="en-US" dirty="0"/>
              <a:t>The Sampling and Occlusion algorithm was shown to outperform popular</a:t>
            </a:r>
          </a:p>
          <a:p>
            <a:r>
              <a:rPr lang="en-US" dirty="0"/>
              <a:t>explainability frameworks such as SHAP and Integrated Gradients for</a:t>
            </a:r>
          </a:p>
          <a:p>
            <a:r>
              <a:rPr lang="en-US" dirty="0"/>
              <a:t>explaining text classifiers on three datasets by measuring agreement</a:t>
            </a:r>
          </a:p>
          <a:p>
            <a:r>
              <a:rPr lang="en-US" dirty="0"/>
              <a:t>with human annotation and with explanations from logistic regression.</a:t>
            </a:r>
          </a:p>
          <a:p>
            <a:endParaRPr lang="en-US" dirty="0"/>
          </a:p>
          <a:p>
            <a:r>
              <a:rPr lang="en-US" dirty="0"/>
              <a:t>The idea of MSP is to generate a measure of importance for each text block in a document</a:t>
            </a:r>
          </a:p>
          <a:p>
            <a:r>
              <a:rPr lang="en-US" dirty="0"/>
              <a:t>based on that text block's impact on document labels.  We measure the impact</a:t>
            </a:r>
          </a:p>
          <a:p>
            <a:r>
              <a:rPr lang="en-US" dirty="0"/>
              <a:t>of each text block by masking many text blocks of size K tokens at once</a:t>
            </a:r>
          </a:p>
          <a:p>
            <a:r>
              <a:rPr lang="en-US" dirty="0"/>
              <a:t>with probability P.  Over many masking iterations, we can see</a:t>
            </a:r>
          </a:p>
          <a:p>
            <a:r>
              <a:rPr lang="en-US" dirty="0"/>
              <a:t>how masking any given text block impacted the predicted probability of each document label.</a:t>
            </a:r>
          </a:p>
          <a:p>
            <a:endParaRPr lang="en-US" dirty="0"/>
          </a:p>
          <a:p>
            <a:r>
              <a:rPr lang="en-US" dirty="0"/>
              <a:t>We implemented the Sampling and Occlusion algorithm and compared to our procedure, MSP,</a:t>
            </a:r>
          </a:p>
          <a:p>
            <a:r>
              <a:rPr lang="en-US" dirty="0"/>
              <a:t>using two clinicians to determine whether text blocks identified as important</a:t>
            </a:r>
          </a:p>
          <a:p>
            <a:r>
              <a:rPr lang="en-US" dirty="0"/>
              <a:t>using these algorithms were actually clinically informative.</a:t>
            </a:r>
          </a:p>
          <a:p>
            <a:r>
              <a:rPr lang="en-US" dirty="0"/>
              <a:t>We conducted the study as a blind experiment, and both clinicians</a:t>
            </a:r>
          </a:p>
          <a:p>
            <a:r>
              <a:rPr lang="en-US" dirty="0"/>
              <a:t>independently found that MSP outperformed Sampling and Occlusion.</a:t>
            </a:r>
          </a:p>
          <a:p>
            <a:endParaRPr lang="en-US" dirty="0"/>
          </a:p>
          <a:p>
            <a:r>
              <a:rPr lang="en-US" dirty="0"/>
              <a:t>In fact, MSP generated about 2 times the number of clinically informative text blocks</a:t>
            </a:r>
          </a:p>
          <a:p>
            <a:r>
              <a:rPr lang="en-US" dirty="0"/>
              <a:t>and ran about 100 times faster than Sampling and Occlusion.</a:t>
            </a:r>
          </a:p>
          <a:p>
            <a:endParaRPr lang="en-US" dirty="0"/>
          </a:p>
        </p:txBody>
      </p:sp>
      <p:sp>
        <p:nvSpPr>
          <p:cNvPr id="4" name="Slide Number Placeholder 3"/>
          <p:cNvSpPr>
            <a:spLocks noGrp="1"/>
          </p:cNvSpPr>
          <p:nvPr>
            <p:ph type="sldNum" sz="quarter" idx="5"/>
          </p:nvPr>
        </p:nvSpPr>
        <p:spPr/>
        <p:txBody>
          <a:bodyPr/>
          <a:lstStyle/>
          <a:p>
            <a:pPr>
              <a:defRPr/>
            </a:pPr>
            <a:fld id="{C74DEF4D-E9A5-485B-BD83-53C5ACF0B38E}" type="slidenum">
              <a:rPr lang="en-US" smtClean="0"/>
              <a:pPr>
                <a:defRPr/>
              </a:pPr>
              <a:t>14</a:t>
            </a:fld>
            <a:endParaRPr lang="en-US"/>
          </a:p>
        </p:txBody>
      </p:sp>
    </p:spTree>
    <p:extLst>
      <p:ext uri="{BB962C8B-B14F-4D97-AF65-F5344CB8AC3E}">
        <p14:creationId xmlns:p14="http://schemas.microsoft.com/office/powerpoint/2010/main" val="38003013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reference, we provide pseudocode for MSP including computing p values.  Note that we perform the masking procedure and the significance test in two steps.  In our code, we write separate routines for generating explanations and preprocessing them.  The explanation generation step is the slowest, as it requires running LM inference. Limiting the number of times we run inference to once per document, per sampling iteration, is a key innovation of our method.  A possible improvement on our method would involved gathering masked sequences into batches and running parallel inference.  We hope to discuss this more with Ben.</a:t>
            </a:r>
          </a:p>
        </p:txBody>
      </p:sp>
      <p:sp>
        <p:nvSpPr>
          <p:cNvPr id="4" name="Slide Number Placeholder 3"/>
          <p:cNvSpPr>
            <a:spLocks noGrp="1"/>
          </p:cNvSpPr>
          <p:nvPr>
            <p:ph type="sldNum" sz="quarter" idx="5"/>
          </p:nvPr>
        </p:nvSpPr>
        <p:spPr/>
        <p:txBody>
          <a:bodyPr/>
          <a:lstStyle/>
          <a:p>
            <a:pPr>
              <a:defRPr/>
            </a:pPr>
            <a:fld id="{C74DEF4D-E9A5-485B-BD83-53C5ACF0B38E}" type="slidenum">
              <a:rPr lang="en-US" smtClean="0"/>
              <a:pPr>
                <a:defRPr/>
              </a:pPr>
              <a:t>15</a:t>
            </a:fld>
            <a:endParaRPr lang="en-US"/>
          </a:p>
        </p:txBody>
      </p:sp>
    </p:spTree>
    <p:extLst>
      <p:ext uri="{BB962C8B-B14F-4D97-AF65-F5344CB8AC3E}">
        <p14:creationId xmlns:p14="http://schemas.microsoft.com/office/powerpoint/2010/main" val="12903653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you can see some example outputs from MSP.</a:t>
            </a:r>
          </a:p>
          <a:p>
            <a:endParaRPr lang="en-US" dirty="0"/>
          </a:p>
          <a:p>
            <a:r>
              <a:rPr lang="en-US" dirty="0"/>
              <a:t>Each text block has a measure of importance based on the impact of masking it</a:t>
            </a:r>
          </a:p>
          <a:p>
            <a:r>
              <a:rPr lang="en-US" dirty="0"/>
              <a:t>over many iterations.  </a:t>
            </a:r>
          </a:p>
          <a:p>
            <a:endParaRPr lang="en-US" dirty="0"/>
          </a:p>
          <a:p>
            <a:r>
              <a:rPr lang="en-US" dirty="0"/>
              <a:t>We compute P values by comparing the ordering in terms of importance using our procedure to a random ordering.  </a:t>
            </a:r>
          </a:p>
          <a:p>
            <a:endParaRPr lang="en-US" dirty="0"/>
          </a:p>
          <a:p>
            <a:r>
              <a:rPr lang="en-US" dirty="0"/>
              <a:t>Here we see some interesting clinical examples, like the abbreviation CABG for coronary artery bypass grafting.</a:t>
            </a:r>
          </a:p>
          <a:p>
            <a:endParaRPr lang="en-US" dirty="0"/>
          </a:p>
          <a:p>
            <a:r>
              <a:rPr lang="en-US" dirty="0"/>
              <a:t>Our procedure reveals that the language model used to predict disease labels from this document</a:t>
            </a:r>
          </a:p>
          <a:p>
            <a:r>
              <a:rPr lang="en-US" dirty="0"/>
              <a:t>keyed in on this acronym, concluding the patient had an aortocoronary bypass procedure.</a:t>
            </a:r>
          </a:p>
          <a:p>
            <a:endParaRPr lang="en-US" dirty="0"/>
          </a:p>
          <a:p>
            <a:r>
              <a:rPr lang="en-US" dirty="0"/>
              <a:t>For some of the other examples, the model learned to map drugs to diagnoses, and</a:t>
            </a:r>
          </a:p>
          <a:p>
            <a:r>
              <a:rPr lang="en-US" dirty="0"/>
              <a:t>we know this because the masked sampling procedure assigns a high importance score to these text blocks.</a:t>
            </a:r>
          </a:p>
        </p:txBody>
      </p:sp>
      <p:sp>
        <p:nvSpPr>
          <p:cNvPr id="4" name="Slide Number Placeholder 3"/>
          <p:cNvSpPr>
            <a:spLocks noGrp="1"/>
          </p:cNvSpPr>
          <p:nvPr>
            <p:ph type="sldNum" sz="quarter" idx="5"/>
          </p:nvPr>
        </p:nvSpPr>
        <p:spPr/>
        <p:txBody>
          <a:bodyPr/>
          <a:lstStyle/>
          <a:p>
            <a:pPr>
              <a:defRPr/>
            </a:pPr>
            <a:fld id="{C74DEF4D-E9A5-485B-BD83-53C5ACF0B38E}" type="slidenum">
              <a:rPr lang="en-US" smtClean="0"/>
              <a:pPr>
                <a:defRPr/>
              </a:pPr>
              <a:t>16</a:t>
            </a:fld>
            <a:endParaRPr lang="en-US"/>
          </a:p>
        </p:txBody>
      </p:sp>
    </p:spTree>
    <p:extLst>
      <p:ext uri="{BB962C8B-B14F-4D97-AF65-F5344CB8AC3E}">
        <p14:creationId xmlns:p14="http://schemas.microsoft.com/office/powerpoint/2010/main" val="17210078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how much better was our algorithm than the state-of-the art to which we compared…?</a:t>
            </a:r>
          </a:p>
          <a:p>
            <a:endParaRPr lang="en-US" dirty="0"/>
          </a:p>
          <a:p>
            <a:r>
              <a:rPr lang="en-US" dirty="0"/>
              <a:t>In the top table, we had two reviewers look at the same samples, and according to both reviewers,</a:t>
            </a:r>
          </a:p>
          <a:p>
            <a:r>
              <a:rPr lang="en-US" dirty="0"/>
              <a:t>you can see that MSP identified about twice as many clinically informative text blocks</a:t>
            </a:r>
          </a:p>
          <a:p>
            <a:r>
              <a:rPr lang="en-US" dirty="0"/>
              <a:t>as the SOC algorithm which is the Sampling and Occlusion algorithm from 2020.  The differences</a:t>
            </a:r>
          </a:p>
          <a:p>
            <a:r>
              <a:rPr lang="en-US" dirty="0"/>
              <a:t>in number of informative text blocks is statistically significant when considering both reviewers</a:t>
            </a:r>
          </a:p>
          <a:p>
            <a:r>
              <a:rPr lang="en-US" dirty="0"/>
              <a:t>and remains significant when correcting for multiple testing.</a:t>
            </a:r>
          </a:p>
          <a:p>
            <a:r>
              <a:rPr lang="en-US" dirty="0"/>
              <a:t>Overall, the reviewer agreement is very high, adding confidence to our finding.</a:t>
            </a:r>
          </a:p>
          <a:p>
            <a:endParaRPr lang="en-US" dirty="0"/>
          </a:p>
          <a:p>
            <a:r>
              <a:rPr lang="en-US" dirty="0"/>
              <a:t>So, without even considering runtime, we know MSP is very effective in terms of identifying</a:t>
            </a:r>
          </a:p>
          <a:p>
            <a:r>
              <a:rPr lang="en-US" dirty="0"/>
              <a:t>clinically relevant text blocks.  There are some natural tradeoffs in terms of precision and recall</a:t>
            </a:r>
          </a:p>
          <a:p>
            <a:r>
              <a:rPr lang="en-US" dirty="0"/>
              <a:t>where if our algorithm suggests more text blocks as important, it becomes more likely</a:t>
            </a:r>
          </a:p>
          <a:p>
            <a:r>
              <a:rPr lang="en-US" dirty="0"/>
              <a:t>that we'll capture all relevant text blocks in a document, but for both approaches we tested,</a:t>
            </a:r>
          </a:p>
          <a:p>
            <a:r>
              <a:rPr lang="en-US" dirty="0"/>
              <a:t>we looked at the top 5 predictions from each algorithm.  We also compared to a random</a:t>
            </a:r>
          </a:p>
          <a:p>
            <a:r>
              <a:rPr lang="en-US" dirty="0"/>
              <a:t>algorithm and provided examples from the random algorithm to the clinicians as another baseline.</a:t>
            </a:r>
          </a:p>
          <a:p>
            <a:endParaRPr lang="en-US" dirty="0"/>
          </a:p>
          <a:p>
            <a:r>
              <a:rPr lang="en-US" dirty="0"/>
              <a:t>We (I) did miss a small step in implementing SOC, and we’re validating our results with another experiment.  </a:t>
            </a:r>
          </a:p>
          <a:p>
            <a:r>
              <a:rPr lang="en-US" dirty="0"/>
              <a:t>Additionally, in this experiment, we plan to sample labels for annotation such that we can compute top-K accuracy with K up to 5.  </a:t>
            </a:r>
          </a:p>
          <a:p>
            <a:r>
              <a:rPr lang="en-US" dirty="0"/>
              <a:t>Showing a graph of top-K results with standard errors should improve the robustness of our paper.</a:t>
            </a:r>
          </a:p>
          <a:p>
            <a:endParaRPr lang="en-US" dirty="0"/>
          </a:p>
          <a:p>
            <a:r>
              <a:rPr lang="en-US" dirty="0"/>
              <a:t>Even without considering clinical informativeness, the runtime of the Sampling and Occlusion method is prohibitively expensive,</a:t>
            </a:r>
          </a:p>
          <a:p>
            <a:r>
              <a:rPr lang="en-US" dirty="0"/>
              <a:t>especially if you start to look at pairs or triplets of important sentences.</a:t>
            </a:r>
          </a:p>
          <a:p>
            <a:r>
              <a:rPr lang="en-US" dirty="0"/>
              <a:t>Runtime for SOC grows quadratically with document length when considering pairs.</a:t>
            </a:r>
          </a:p>
          <a:p>
            <a:r>
              <a:rPr lang="en-US" dirty="0"/>
              <a:t>Here we show just the runtime for computing the importance of 10-token blocks,</a:t>
            </a:r>
          </a:p>
          <a:p>
            <a:r>
              <a:rPr lang="en-US" dirty="0"/>
              <a:t>which is very high for SOC, while our masked sampling procedure is about 100 times faster.</a:t>
            </a:r>
          </a:p>
          <a:p>
            <a:r>
              <a:rPr lang="en-US" dirty="0"/>
              <a:t>For auditing predictions on lots of documents, MSP is a feasible algorithm while SOC and similar approaches requiring more model inferences as the document length grows are prohibitively expensive.</a:t>
            </a:r>
          </a:p>
        </p:txBody>
      </p:sp>
      <p:sp>
        <p:nvSpPr>
          <p:cNvPr id="4" name="Slide Number Placeholder 3"/>
          <p:cNvSpPr>
            <a:spLocks noGrp="1"/>
          </p:cNvSpPr>
          <p:nvPr>
            <p:ph type="sldNum" sz="quarter" idx="5"/>
          </p:nvPr>
        </p:nvSpPr>
        <p:spPr/>
        <p:txBody>
          <a:bodyPr/>
          <a:lstStyle/>
          <a:p>
            <a:pPr>
              <a:defRPr/>
            </a:pPr>
            <a:fld id="{C74DEF4D-E9A5-485B-BD83-53C5ACF0B38E}" type="slidenum">
              <a:rPr lang="en-US" smtClean="0"/>
              <a:pPr>
                <a:defRPr/>
              </a:pPr>
              <a:t>17</a:t>
            </a:fld>
            <a:endParaRPr lang="en-US"/>
          </a:p>
        </p:txBody>
      </p:sp>
    </p:spTree>
    <p:extLst>
      <p:ext uri="{BB962C8B-B14F-4D97-AF65-F5344CB8AC3E}">
        <p14:creationId xmlns:p14="http://schemas.microsoft.com/office/powerpoint/2010/main" val="7271033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dirty="0"/>
              <a:t>Compare to GPT3 at 500B tokens and the original Big Bird model at 10B tokens.</a:t>
            </a:r>
          </a:p>
          <a:p>
            <a:endParaRPr lang="en-US"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We’re having a good time, as Dusty Slay (anyone?)</a:t>
            </a:r>
          </a:p>
          <a:p>
            <a:endParaRPr lang="en-US" dirty="0"/>
          </a:p>
        </p:txBody>
      </p:sp>
      <p:sp>
        <p:nvSpPr>
          <p:cNvPr id="4" name="Slide Number Placeholder 3"/>
          <p:cNvSpPr>
            <a:spLocks noGrp="1"/>
          </p:cNvSpPr>
          <p:nvPr>
            <p:ph type="sldNum" sz="quarter" idx="5"/>
          </p:nvPr>
        </p:nvSpPr>
        <p:spPr/>
        <p:txBody>
          <a:bodyPr/>
          <a:lstStyle/>
          <a:p>
            <a:pPr>
              <a:defRPr/>
            </a:pPr>
            <a:fld id="{C74DEF4D-E9A5-485B-BD83-53C5ACF0B38E}" type="slidenum">
              <a:rPr lang="en-US" smtClean="0"/>
              <a:pPr>
                <a:defRPr/>
              </a:pPr>
              <a:t>19</a:t>
            </a:fld>
            <a:endParaRPr lang="en-US"/>
          </a:p>
        </p:txBody>
      </p:sp>
    </p:spTree>
    <p:extLst>
      <p:ext uri="{BB962C8B-B14F-4D97-AF65-F5344CB8AC3E}">
        <p14:creationId xmlns:p14="http://schemas.microsoft.com/office/powerpoint/2010/main" val="13539399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GLUE or General Language Understanding Benchmark came out in 2019 as a collaboration between NYU, The University of Washington, and DeepMind.  </a:t>
            </a:r>
          </a:p>
          <a:p>
            <a:endParaRPr lang="en-US" dirty="0"/>
          </a:p>
          <a:p>
            <a:r>
              <a:rPr lang="en-US" dirty="0"/>
              <a:t>It consists of a variety of NLP tasks ranging from easy to very difficult.  Easy tasks include sentiment classification and semantic similarity classification, while hard tasks include logical entailment of conclusions from premises, pronoun reference classification, and question answering.  </a:t>
            </a:r>
          </a:p>
          <a:p>
            <a:endParaRPr lang="en-US" dirty="0"/>
          </a:p>
          <a:p>
            <a:r>
              <a:rPr lang="en-US" dirty="0"/>
              <a:t>Some datasets in GLUE are intentionally very small, encouraging the use of LMs pretrained to learn general language representations.  </a:t>
            </a:r>
          </a:p>
          <a:p>
            <a:endParaRPr lang="en-US" dirty="0"/>
          </a:p>
          <a:p>
            <a:r>
              <a:rPr lang="en-US" dirty="0"/>
              <a:t>Recall that a language model is any model that predicts a token (think of a word) using context tokens.  Large, Transformer-based LMs typically rely on self-attention mechanisms that encode notions of how relationships between words in a sequence are relevant to the task of predicting missing words.  The typical training procedure for these LMs is masked language modeling based on bi-directional context.  </a:t>
            </a:r>
          </a:p>
          <a:p>
            <a:endParaRPr lang="en-US" dirty="0"/>
          </a:p>
          <a:p>
            <a:r>
              <a:rPr lang="en-US" dirty="0"/>
              <a:t>Sure enough, models like </a:t>
            </a:r>
            <a:r>
              <a:rPr lang="en-US" dirty="0" err="1"/>
              <a:t>DeBERTa</a:t>
            </a:r>
            <a:r>
              <a:rPr lang="en-US" dirty="0"/>
              <a:t> shown here are trained using masked language modeling.  </a:t>
            </a:r>
            <a:r>
              <a:rPr lang="en-US" dirty="0" err="1"/>
              <a:t>DeBERTa</a:t>
            </a:r>
            <a:r>
              <a:rPr lang="en-US" dirty="0"/>
              <a:t> was the first model to beat the human baseline on an even more challenging version of this dataset called </a:t>
            </a:r>
            <a:r>
              <a:rPr lang="en-US" dirty="0" err="1"/>
              <a:t>SuperGLUE</a:t>
            </a:r>
            <a:r>
              <a:rPr lang="en-US" dirty="0"/>
              <a:t>.  Human baselines are based on experiments with Mechanical Turk and related platforms.</a:t>
            </a:r>
          </a:p>
        </p:txBody>
      </p:sp>
      <p:sp>
        <p:nvSpPr>
          <p:cNvPr id="4" name="Slide Number Placeholder 3"/>
          <p:cNvSpPr>
            <a:spLocks noGrp="1"/>
          </p:cNvSpPr>
          <p:nvPr>
            <p:ph type="sldNum" sz="quarter" idx="5"/>
          </p:nvPr>
        </p:nvSpPr>
        <p:spPr/>
        <p:txBody>
          <a:bodyPr/>
          <a:lstStyle/>
          <a:p>
            <a:pPr>
              <a:defRPr/>
            </a:pPr>
            <a:fld id="{C74DEF4D-E9A5-485B-BD83-53C5ACF0B38E}" type="slidenum">
              <a:rPr lang="en-US" smtClean="0"/>
              <a:pPr>
                <a:defRPr/>
              </a:pPr>
              <a:t>2</a:t>
            </a:fld>
            <a:endParaRPr lang="en-US"/>
          </a:p>
        </p:txBody>
      </p:sp>
    </p:spTree>
    <p:extLst>
      <p:ext uri="{BB962C8B-B14F-4D97-AF65-F5344CB8AC3E}">
        <p14:creationId xmlns:p14="http://schemas.microsoft.com/office/powerpoint/2010/main" val="19565060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Performance of random projection catches up to pretrained word embeddings when used as a way to represent input text for supervised learning tasks as the dataset grows.  That said, using pretrained word vectors can reduce training time.</a:t>
            </a:r>
          </a:p>
        </p:txBody>
      </p:sp>
      <p:sp>
        <p:nvSpPr>
          <p:cNvPr id="4" name="Slide Number Placeholder 3"/>
          <p:cNvSpPr>
            <a:spLocks noGrp="1"/>
          </p:cNvSpPr>
          <p:nvPr>
            <p:ph type="sldNum" sz="quarter" idx="5"/>
          </p:nvPr>
        </p:nvSpPr>
        <p:spPr/>
        <p:txBody>
          <a:bodyPr/>
          <a:lstStyle/>
          <a:p>
            <a:fld id="{71B1AA27-3892-4360-B986-D6B124C223BF}" type="slidenum">
              <a:rPr lang="en-US" smtClean="0"/>
              <a:t>3</a:t>
            </a:fld>
            <a:endParaRPr lang="en-US" dirty="0"/>
          </a:p>
        </p:txBody>
      </p:sp>
    </p:spTree>
    <p:extLst>
      <p:ext uri="{BB962C8B-B14F-4D97-AF65-F5344CB8AC3E}">
        <p14:creationId xmlns:p14="http://schemas.microsoft.com/office/powerpoint/2010/main" val="18799241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If the </a:t>
            </a:r>
            <a:r>
              <a:rPr lang="en-US" err="1"/>
              <a:t>softmax</a:t>
            </a:r>
            <a:r>
              <a:rPr lang="en-US"/>
              <a:t> operation identifies one particularly strong signal in the self attention operation of one head, other heads might identify other relationships, enabling the model to learn more information about how relationships between tokens helps minimize the training objective.</a:t>
            </a:r>
          </a:p>
        </p:txBody>
      </p:sp>
      <p:sp>
        <p:nvSpPr>
          <p:cNvPr id="4" name="Slide Number Placeholder 3"/>
          <p:cNvSpPr>
            <a:spLocks noGrp="1"/>
          </p:cNvSpPr>
          <p:nvPr>
            <p:ph type="sldNum" sz="quarter" idx="5"/>
          </p:nvPr>
        </p:nvSpPr>
        <p:spPr/>
        <p:txBody>
          <a:bodyPr/>
          <a:lstStyle/>
          <a:p>
            <a:fld id="{71B1AA27-3892-4360-B986-D6B124C223BF}" type="slidenum">
              <a:rPr lang="en-US" smtClean="0"/>
              <a:t>6</a:t>
            </a:fld>
            <a:endParaRPr lang="en-US"/>
          </a:p>
        </p:txBody>
      </p:sp>
    </p:spTree>
    <p:extLst>
      <p:ext uri="{BB962C8B-B14F-4D97-AF65-F5344CB8AC3E}">
        <p14:creationId xmlns:p14="http://schemas.microsoft.com/office/powerpoint/2010/main" val="22090066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Model sizes continue to grow, but we are now on the map thanks to tools like AzureML, PyTorch Lightning, and </a:t>
            </a:r>
            <a:r>
              <a:rPr lang="en-US" err="1"/>
              <a:t>Fairscale</a:t>
            </a:r>
            <a:endParaRPr lang="en-US"/>
          </a:p>
        </p:txBody>
      </p:sp>
      <p:sp>
        <p:nvSpPr>
          <p:cNvPr id="4" name="Slide Number Placeholder 3"/>
          <p:cNvSpPr>
            <a:spLocks noGrp="1"/>
          </p:cNvSpPr>
          <p:nvPr>
            <p:ph type="sldNum" sz="quarter" idx="5"/>
          </p:nvPr>
        </p:nvSpPr>
        <p:spPr/>
        <p:txBody>
          <a:bodyPr/>
          <a:lstStyle/>
          <a:p>
            <a:fld id="{71B1AA27-3892-4360-B986-D6B124C223BF}" type="slidenum">
              <a:rPr lang="en-US" smtClean="0"/>
              <a:t>7</a:t>
            </a:fld>
            <a:endParaRPr lang="en-US"/>
          </a:p>
        </p:txBody>
      </p:sp>
    </p:spTree>
    <p:extLst>
      <p:ext uri="{BB962C8B-B14F-4D97-AF65-F5344CB8AC3E}">
        <p14:creationId xmlns:p14="http://schemas.microsoft.com/office/powerpoint/2010/main" val="37631328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things that make applying the best language models to healthcare difficult are also tremendous opportunities for Optum.  We generate millions of labels as biproducts of regular business operations and have highly experienced clinical experts such as Jeff and Jaime.  </a:t>
            </a:r>
          </a:p>
          <a:p>
            <a:endParaRPr lang="en-US" dirty="0"/>
          </a:p>
          <a:p>
            <a:r>
              <a:rPr lang="en-US" dirty="0"/>
              <a:t>One thing we probably can’t get away from is the need to work with long text.  As patients have more encounters with the health system, the amount of text we have describing their medical history grows, and extracting specific details becomes more difficult. </a:t>
            </a:r>
          </a:p>
          <a:p>
            <a:endParaRPr lang="en-US" dirty="0"/>
          </a:p>
          <a:p>
            <a:r>
              <a:rPr lang="en-US" dirty="0"/>
              <a:t>CNN-based neural networks have been the architecture of choice for the last few years, due to both document length and computational efficiency.</a:t>
            </a:r>
          </a:p>
        </p:txBody>
      </p:sp>
      <p:sp>
        <p:nvSpPr>
          <p:cNvPr id="4" name="Slide Number Placeholder 3"/>
          <p:cNvSpPr>
            <a:spLocks noGrp="1"/>
          </p:cNvSpPr>
          <p:nvPr>
            <p:ph type="sldNum" sz="quarter" idx="5"/>
          </p:nvPr>
        </p:nvSpPr>
        <p:spPr/>
        <p:txBody>
          <a:bodyPr/>
          <a:lstStyle/>
          <a:p>
            <a:pPr>
              <a:defRPr/>
            </a:pPr>
            <a:fld id="{C74DEF4D-E9A5-485B-BD83-53C5ACF0B38E}" type="slidenum">
              <a:rPr lang="en-US" smtClean="0"/>
              <a:pPr>
                <a:defRPr/>
              </a:pPr>
              <a:t>8</a:t>
            </a:fld>
            <a:endParaRPr lang="en-US"/>
          </a:p>
        </p:txBody>
      </p:sp>
    </p:spTree>
    <p:extLst>
      <p:ext uri="{BB962C8B-B14F-4D97-AF65-F5344CB8AC3E}">
        <p14:creationId xmlns:p14="http://schemas.microsoft.com/office/powerpoint/2010/main" val="30331631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research is focused on tackling the challenges that exist for applying NLP innovations to medical text, primarily the length of the text and the need for trust.  </a:t>
            </a:r>
          </a:p>
          <a:p>
            <a:endParaRPr lang="en-US" dirty="0"/>
          </a:p>
          <a:p>
            <a:r>
              <a:rPr lang="en-US" dirty="0"/>
              <a:t>That said, because of the important differences between generic English text and narrative medical text, and because there are little to no publicly available LMs trained at the sequence lengths of interest to us, we also conduct in-domain pretraining, which has been shown to outperform generic pretraining when the dataset is sufficiently large.  </a:t>
            </a:r>
          </a:p>
          <a:p>
            <a:endParaRPr lang="en-US" dirty="0"/>
          </a:p>
          <a:p>
            <a:r>
              <a:rPr lang="en-US" dirty="0"/>
              <a:t>We see a big opportunity to pretrain LMs of different flavors on the large corpora of medical text we collect as a part of business and clinical operations and apply them to a broad range of downstream tasks.  We also take seriously the need to build trust in these models, which is especially difficult when the documents are very long, as we will soon show.  </a:t>
            </a:r>
          </a:p>
          <a:p>
            <a:endParaRPr lang="en-US" dirty="0"/>
          </a:p>
          <a:p>
            <a:r>
              <a:rPr lang="en-US" dirty="0"/>
              <a:t>Explanation has some nice side benefits as well.  For example, in our paper, our clinician collaborators discuss the types of relationships that LMs tend to learn from medical text, giving us insight into what sort of information we can extract at scale.  For example, qualitative results suggest that LMs fine-tuned for text-classification effectively learn relationships between diseases and the drugs used to treat them.</a:t>
            </a:r>
          </a:p>
        </p:txBody>
      </p:sp>
      <p:sp>
        <p:nvSpPr>
          <p:cNvPr id="4" name="Slide Number Placeholder 3"/>
          <p:cNvSpPr>
            <a:spLocks noGrp="1"/>
          </p:cNvSpPr>
          <p:nvPr>
            <p:ph type="sldNum" sz="quarter" idx="5"/>
          </p:nvPr>
        </p:nvSpPr>
        <p:spPr/>
        <p:txBody>
          <a:bodyPr/>
          <a:lstStyle/>
          <a:p>
            <a:pPr>
              <a:defRPr/>
            </a:pPr>
            <a:fld id="{C74DEF4D-E9A5-485B-BD83-53C5ACF0B38E}" type="slidenum">
              <a:rPr lang="en-US" smtClean="0"/>
              <a:pPr>
                <a:defRPr/>
              </a:pPr>
              <a:t>9</a:t>
            </a:fld>
            <a:endParaRPr lang="en-US"/>
          </a:p>
        </p:txBody>
      </p:sp>
    </p:spTree>
    <p:extLst>
      <p:ext uri="{BB962C8B-B14F-4D97-AF65-F5344CB8AC3E}">
        <p14:creationId xmlns:p14="http://schemas.microsoft.com/office/powerpoint/2010/main" val="18305530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Big Bird is one of dozens of sparse-attention LMs designed for long sequences.  Big Bird combines ideas from multiple other models and performs very well on “Long Range Arena,” Google’s benchmark for long text processing.  </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Big Bird is no longer state-of-the art on Long Range Arena, although its open-source implementation makes it a very popular choice for a long text, and its architecture is generally representative of how researchers have attempted to solve the problem of N^2 self-attention in BERT.  </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Big Bird uses a random graph approximation of full self-attention. </a:t>
            </a:r>
            <a:r>
              <a:rPr lang="en-US" sz="1200" kern="1200" dirty="0">
                <a:solidFill>
                  <a:schemeClr val="tx1"/>
                </a:solidFill>
                <a:effectLst/>
                <a:latin typeface="Arial" panose="020B0604020202020204" pitchFamily="34" charset="0"/>
                <a:ea typeface="+mn-ea"/>
                <a:cs typeface="+mn-cs"/>
              </a:rPr>
              <a:t>Intuitively, Big Bird attempts to create a path between any two tokens in the input sequence, which would normally attend to each other under full self-attention, with the limitation that many layers might be required to connect any two tokens.  This reduces the time and memory complexity for training the LM.</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sz="1200" kern="1200" dirty="0">
              <a:solidFill>
                <a:schemeClr val="tx1"/>
              </a:solidFill>
              <a:effectLst/>
              <a:latin typeface="Arial" panose="020B0604020202020204" pitchFamily="34" charset="0"/>
              <a:ea typeface="+mn-ea"/>
              <a:cs typeface="+mn-cs"/>
            </a:endParaRPr>
          </a:p>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kern="1200" dirty="0">
                <a:solidFill>
                  <a:schemeClr val="tx1"/>
                </a:solidFill>
                <a:effectLst/>
                <a:latin typeface="Arial" panose="020B0604020202020204" pitchFamily="34" charset="0"/>
                <a:ea typeface="+mn-ea"/>
                <a:cs typeface="+mn-cs"/>
              </a:rPr>
              <a:t>In practice, we observe that Big Bird outperforms both CNN-based approaches for text classification and approaches for combining predictions from shorter, full self-attention LMs like BERT.  It has yet to be seen how the new state-of-the-art LM for Long Range Arena called S4 does on long medical text, but we view testing this as an extension of our current work, and we plan to discuss this in more detail tomorrow.  </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sz="1200" kern="1200" dirty="0">
              <a:solidFill>
                <a:schemeClr val="tx1"/>
              </a:solidFill>
              <a:effectLst/>
              <a:latin typeface="Arial" panose="020B0604020202020204" pitchFamily="34" charset="0"/>
              <a:ea typeface="+mn-ea"/>
              <a:cs typeface="+mn-cs"/>
            </a:endParaRPr>
          </a:p>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kern="1200" dirty="0">
                <a:solidFill>
                  <a:schemeClr val="tx1"/>
                </a:solidFill>
                <a:effectLst/>
                <a:latin typeface="Arial" panose="020B0604020202020204" pitchFamily="34" charset="0"/>
                <a:ea typeface="+mn-ea"/>
                <a:cs typeface="+mn-cs"/>
              </a:rPr>
              <a:t>We also expect our explainability method, which we’ll discuss in a few slides, to be general to any text classification model and particularly well-suited to models that shortcut N^2 self-attention and operate on long text.  </a:t>
            </a:r>
            <a:endParaRPr lang="en-US" dirty="0"/>
          </a:p>
        </p:txBody>
      </p:sp>
      <p:sp>
        <p:nvSpPr>
          <p:cNvPr id="4" name="Slide Number Placeholder 3"/>
          <p:cNvSpPr>
            <a:spLocks noGrp="1"/>
          </p:cNvSpPr>
          <p:nvPr>
            <p:ph type="sldNum" sz="quarter" idx="5"/>
          </p:nvPr>
        </p:nvSpPr>
        <p:spPr/>
        <p:txBody>
          <a:bodyPr/>
          <a:lstStyle/>
          <a:p>
            <a:pPr>
              <a:defRPr/>
            </a:pPr>
            <a:fld id="{C74DEF4D-E9A5-485B-BD83-53C5ACF0B38E}" type="slidenum">
              <a:rPr lang="en-US" smtClean="0"/>
              <a:pPr>
                <a:defRPr/>
              </a:pPr>
              <a:t>10</a:t>
            </a:fld>
            <a:endParaRPr lang="en-US"/>
          </a:p>
        </p:txBody>
      </p:sp>
    </p:spTree>
    <p:extLst>
      <p:ext uri="{BB962C8B-B14F-4D97-AF65-F5344CB8AC3E}">
        <p14:creationId xmlns:p14="http://schemas.microsoft.com/office/powerpoint/2010/main" val="39824292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Long Range Arena focuses on sequences of length 4,096 tokens. We suspect that few LMs designed for longer sequences exist in the public domain, as training time, and therefore cost, also grows with sequence length.  </a:t>
            </a:r>
          </a:p>
          <a:p>
            <a:endParaRPr lang="en-US" dirty="0"/>
          </a:p>
          <a:p>
            <a:r>
              <a:rPr lang="en-US" dirty="0"/>
              <a:t>Training long LMs is an engineering challenge, even on V100 GPUs with 32 gigs of RAM per GPU where we can fit batches of just 1 or 2 sequences into memory on each GPU when the sequence length is 32,768.  Training with multiple nodes and using gradient accumulation help increase the batch size for better estimates of the gradient with each weight update.  </a:t>
            </a:r>
          </a:p>
          <a:p>
            <a:endParaRPr lang="en-US" dirty="0"/>
          </a:p>
          <a:p>
            <a:r>
              <a:rPr lang="en-US" dirty="0"/>
              <a:t>Data is partitioned and loaded such that different nodes and GPUs receive different samples of training data.  Nothing here is novel, but putting the pieces together is a little tricky.  </a:t>
            </a:r>
          </a:p>
          <a:p>
            <a:endParaRPr lang="en-US" dirty="0"/>
          </a:p>
          <a:p>
            <a:r>
              <a:rPr lang="en-US" dirty="0"/>
              <a:t>With multi-node training enabled, cost, not time, becomes the limiting factor.  We pretrained for 3 full epochs, at which time, small decreases in validation loss began to take 10s of thousands of steps.  Pretraining for longer could lead to a better LM for our data, but even with 3 epochs of pretraining, we observe substantial performance gains over our baselines.</a:t>
            </a:r>
          </a:p>
        </p:txBody>
      </p:sp>
      <p:sp>
        <p:nvSpPr>
          <p:cNvPr id="4" name="Slide Number Placeholder 3"/>
          <p:cNvSpPr>
            <a:spLocks noGrp="1"/>
          </p:cNvSpPr>
          <p:nvPr>
            <p:ph type="sldNum" sz="quarter" idx="5"/>
          </p:nvPr>
        </p:nvSpPr>
        <p:spPr/>
        <p:txBody>
          <a:bodyPr/>
          <a:lstStyle/>
          <a:p>
            <a:pPr>
              <a:defRPr/>
            </a:pPr>
            <a:fld id="{C74DEF4D-E9A5-485B-BD83-53C5ACF0B38E}" type="slidenum">
              <a:rPr lang="en-US" smtClean="0"/>
              <a:pPr>
                <a:defRPr/>
              </a:pPr>
              <a:t>11</a:t>
            </a:fld>
            <a:endParaRPr lang="en-US"/>
          </a:p>
        </p:txBody>
      </p:sp>
    </p:spTree>
    <p:extLst>
      <p:ext uri="{BB962C8B-B14F-4D97-AF65-F5344CB8AC3E}">
        <p14:creationId xmlns:p14="http://schemas.microsoft.com/office/powerpoint/2010/main" val="103627920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tags" Target="../tags/tag5.xml"/><Relationship Id="rId6" Type="http://schemas.openxmlformats.org/officeDocument/2006/relationships/image" Target="../media/image1.emf"/><Relationship Id="rId5" Type="http://schemas.openxmlformats.org/officeDocument/2006/relationships/image" Target="../media/image2.jpeg"/><Relationship Id="rId4"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tags" Target="../tags/tag34.xml"/><Relationship Id="rId2" Type="http://schemas.openxmlformats.org/officeDocument/2006/relationships/tags" Target="../tags/tag33.xml"/><Relationship Id="rId1" Type="http://schemas.openxmlformats.org/officeDocument/2006/relationships/tags" Target="../tags/tag32.xml"/><Relationship Id="rId6" Type="http://schemas.openxmlformats.org/officeDocument/2006/relationships/image" Target="../media/image1.emf"/><Relationship Id="rId5" Type="http://schemas.openxmlformats.org/officeDocument/2006/relationships/image" Target="../media/image11.jpeg"/><Relationship Id="rId4"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6.xml"/><Relationship Id="rId1" Type="http://schemas.openxmlformats.org/officeDocument/2006/relationships/tags" Target="../tags/tag35.xml"/><Relationship Id="rId4" Type="http://schemas.openxmlformats.org/officeDocument/2006/relationships/image" Target="../media/image1.emf"/></Relationships>
</file>

<file path=ppt/slideLayouts/_rels/slideLayout12.xml.rels><?xml version="1.0" encoding="UTF-8" standalone="yes"?>
<Relationships xmlns="http://schemas.openxmlformats.org/package/2006/relationships"><Relationship Id="rId3" Type="http://schemas.openxmlformats.org/officeDocument/2006/relationships/tags" Target="../tags/tag39.xml"/><Relationship Id="rId2" Type="http://schemas.openxmlformats.org/officeDocument/2006/relationships/tags" Target="../tags/tag38.xml"/><Relationship Id="rId1" Type="http://schemas.openxmlformats.org/officeDocument/2006/relationships/tags" Target="../tags/tag37.xml"/><Relationship Id="rId5" Type="http://schemas.openxmlformats.org/officeDocument/2006/relationships/slideMaster" Target="../slideMasters/slideMaster1.xml"/><Relationship Id="rId4" Type="http://schemas.openxmlformats.org/officeDocument/2006/relationships/tags" Target="../tags/tag40.xml"/></Relationships>
</file>

<file path=ppt/slideLayouts/_rels/slideLayout13.xml.rels><?xml version="1.0" encoding="UTF-8" standalone="yes"?>
<Relationships xmlns="http://schemas.openxmlformats.org/package/2006/relationships"><Relationship Id="rId3" Type="http://schemas.openxmlformats.org/officeDocument/2006/relationships/tags" Target="../tags/tag43.xml"/><Relationship Id="rId2" Type="http://schemas.openxmlformats.org/officeDocument/2006/relationships/tags" Target="../tags/tag42.xml"/><Relationship Id="rId1" Type="http://schemas.openxmlformats.org/officeDocument/2006/relationships/tags" Target="../tags/tag41.xml"/><Relationship Id="rId5" Type="http://schemas.openxmlformats.org/officeDocument/2006/relationships/slideMaster" Target="../slideMasters/slideMaster1.xml"/><Relationship Id="rId4" Type="http://schemas.openxmlformats.org/officeDocument/2006/relationships/tags" Target="../tags/tag44.xml"/></Relationships>
</file>

<file path=ppt/slideLayouts/_rels/slideLayout14.xml.rels><?xml version="1.0" encoding="UTF-8" standalone="yes"?>
<Relationships xmlns="http://schemas.openxmlformats.org/package/2006/relationships"><Relationship Id="rId3" Type="http://schemas.openxmlformats.org/officeDocument/2006/relationships/tags" Target="../tags/tag47.xml"/><Relationship Id="rId2" Type="http://schemas.openxmlformats.org/officeDocument/2006/relationships/tags" Target="../tags/tag46.xml"/><Relationship Id="rId1" Type="http://schemas.openxmlformats.org/officeDocument/2006/relationships/tags" Target="../tags/tag45.xml"/><Relationship Id="rId5" Type="http://schemas.openxmlformats.org/officeDocument/2006/relationships/slideMaster" Target="../slideMasters/slideMaster1.xml"/><Relationship Id="rId4" Type="http://schemas.openxmlformats.org/officeDocument/2006/relationships/tags" Target="../tags/tag48.xml"/></Relationships>
</file>

<file path=ppt/slideLayouts/_rels/slideLayout15.xml.rels><?xml version="1.0" encoding="UTF-8" standalone="yes"?>
<Relationships xmlns="http://schemas.openxmlformats.org/package/2006/relationships"><Relationship Id="rId3" Type="http://schemas.openxmlformats.org/officeDocument/2006/relationships/tags" Target="../tags/tag51.xml"/><Relationship Id="rId2" Type="http://schemas.openxmlformats.org/officeDocument/2006/relationships/tags" Target="../tags/tag50.xml"/><Relationship Id="rId1" Type="http://schemas.openxmlformats.org/officeDocument/2006/relationships/tags" Target="../tags/tag49.xml"/><Relationship Id="rId5" Type="http://schemas.openxmlformats.org/officeDocument/2006/relationships/slideMaster" Target="../slideMasters/slideMaster1.xml"/><Relationship Id="rId4" Type="http://schemas.openxmlformats.org/officeDocument/2006/relationships/tags" Target="../tags/tag52.xml"/></Relationships>
</file>

<file path=ppt/slideLayouts/_rels/slideLayout16.xml.rels><?xml version="1.0" encoding="UTF-8" standalone="yes"?>
<Relationships xmlns="http://schemas.openxmlformats.org/package/2006/relationships"><Relationship Id="rId3" Type="http://schemas.openxmlformats.org/officeDocument/2006/relationships/tags" Target="../tags/tag55.xml"/><Relationship Id="rId2" Type="http://schemas.openxmlformats.org/officeDocument/2006/relationships/tags" Target="../tags/tag54.xml"/><Relationship Id="rId1" Type="http://schemas.openxmlformats.org/officeDocument/2006/relationships/tags" Target="../tags/tag53.xml"/><Relationship Id="rId5" Type="http://schemas.openxmlformats.org/officeDocument/2006/relationships/slideMaster" Target="../slideMasters/slideMaster1.xml"/><Relationship Id="rId4" Type="http://schemas.openxmlformats.org/officeDocument/2006/relationships/tags" Target="../tags/tag56.xml"/></Relationships>
</file>

<file path=ppt/slideLayouts/_rels/slideLayout17.xml.rels><?xml version="1.0" encoding="UTF-8" standalone="yes"?>
<Relationships xmlns="http://schemas.openxmlformats.org/package/2006/relationships"><Relationship Id="rId3" Type="http://schemas.openxmlformats.org/officeDocument/2006/relationships/tags" Target="../tags/tag59.xml"/><Relationship Id="rId2" Type="http://schemas.openxmlformats.org/officeDocument/2006/relationships/tags" Target="../tags/tag58.xml"/><Relationship Id="rId1" Type="http://schemas.openxmlformats.org/officeDocument/2006/relationships/tags" Target="../tags/tag57.xml"/><Relationship Id="rId5" Type="http://schemas.openxmlformats.org/officeDocument/2006/relationships/slideMaster" Target="../slideMasters/slideMaster1.xml"/><Relationship Id="rId4" Type="http://schemas.openxmlformats.org/officeDocument/2006/relationships/tags" Target="../tags/tag60.xml"/></Relationships>
</file>

<file path=ppt/slideLayouts/_rels/slideLayout18.xml.rels><?xml version="1.0" encoding="UTF-8" standalone="yes"?>
<Relationships xmlns="http://schemas.openxmlformats.org/package/2006/relationships"><Relationship Id="rId3" Type="http://schemas.openxmlformats.org/officeDocument/2006/relationships/tags" Target="../tags/tag63.xml"/><Relationship Id="rId2" Type="http://schemas.openxmlformats.org/officeDocument/2006/relationships/tags" Target="../tags/tag62.xml"/><Relationship Id="rId1" Type="http://schemas.openxmlformats.org/officeDocument/2006/relationships/tags" Target="../tags/tag61.xml"/><Relationship Id="rId5" Type="http://schemas.openxmlformats.org/officeDocument/2006/relationships/slideMaster" Target="../slideMasters/slideMaster1.xml"/><Relationship Id="rId4" Type="http://schemas.openxmlformats.org/officeDocument/2006/relationships/tags" Target="../tags/tag64.xml"/></Relationships>
</file>

<file path=ppt/slideLayouts/_rels/slideLayout19.xml.rels><?xml version="1.0" encoding="UTF-8" standalone="yes"?>
<Relationships xmlns="http://schemas.openxmlformats.org/package/2006/relationships"><Relationship Id="rId3" Type="http://schemas.openxmlformats.org/officeDocument/2006/relationships/tags" Target="../tags/tag67.xml"/><Relationship Id="rId2" Type="http://schemas.openxmlformats.org/officeDocument/2006/relationships/tags" Target="../tags/tag66.xml"/><Relationship Id="rId1" Type="http://schemas.openxmlformats.org/officeDocument/2006/relationships/tags" Target="../tags/tag65.xml"/><Relationship Id="rId5" Type="http://schemas.openxmlformats.org/officeDocument/2006/relationships/slideMaster" Target="../slideMasters/slideMaster1.xml"/><Relationship Id="rId4" Type="http://schemas.openxmlformats.org/officeDocument/2006/relationships/tags" Target="../tags/tag68.xml"/></Relationships>
</file>

<file path=ppt/slideLayouts/_rels/slideLayout2.xml.rels><?xml version="1.0" encoding="UTF-8" standalone="yes"?>
<Relationships xmlns="http://schemas.openxmlformats.org/package/2006/relationships"><Relationship Id="rId3" Type="http://schemas.openxmlformats.org/officeDocument/2006/relationships/tags" Target="../tags/tag10.xml"/><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image" Target="../media/image1.emf"/><Relationship Id="rId5" Type="http://schemas.openxmlformats.org/officeDocument/2006/relationships/image" Target="../media/image3.jpeg"/><Relationship Id="rId4"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tags" Target="../tags/tag71.xml"/><Relationship Id="rId2" Type="http://schemas.openxmlformats.org/officeDocument/2006/relationships/tags" Target="../tags/tag70.xml"/><Relationship Id="rId1" Type="http://schemas.openxmlformats.org/officeDocument/2006/relationships/tags" Target="../tags/tag69.xml"/><Relationship Id="rId5" Type="http://schemas.openxmlformats.org/officeDocument/2006/relationships/slideMaster" Target="../slideMasters/slideMaster1.xml"/><Relationship Id="rId4" Type="http://schemas.openxmlformats.org/officeDocument/2006/relationships/tags" Target="../tags/tag72.xml"/></Relationships>
</file>

<file path=ppt/slideLayouts/_rels/slideLayout21.xml.rels><?xml version="1.0" encoding="UTF-8" standalone="yes"?>
<Relationships xmlns="http://schemas.openxmlformats.org/package/2006/relationships"><Relationship Id="rId3" Type="http://schemas.openxmlformats.org/officeDocument/2006/relationships/tags" Target="../tags/tag75.xml"/><Relationship Id="rId2" Type="http://schemas.openxmlformats.org/officeDocument/2006/relationships/tags" Target="../tags/tag74.xml"/><Relationship Id="rId1" Type="http://schemas.openxmlformats.org/officeDocument/2006/relationships/tags" Target="../tags/tag73.xml"/><Relationship Id="rId5" Type="http://schemas.openxmlformats.org/officeDocument/2006/relationships/slideMaster" Target="../slideMasters/slideMaster1.xml"/><Relationship Id="rId4" Type="http://schemas.openxmlformats.org/officeDocument/2006/relationships/tags" Target="../tags/tag76.xml"/></Relationships>
</file>

<file path=ppt/slideLayouts/_rels/slideLayout22.xml.rels><?xml version="1.0" encoding="UTF-8" standalone="yes"?>
<Relationships xmlns="http://schemas.openxmlformats.org/package/2006/relationships"><Relationship Id="rId3" Type="http://schemas.openxmlformats.org/officeDocument/2006/relationships/tags" Target="../tags/tag79.xml"/><Relationship Id="rId2" Type="http://schemas.openxmlformats.org/officeDocument/2006/relationships/tags" Target="../tags/tag78.xml"/><Relationship Id="rId1" Type="http://schemas.openxmlformats.org/officeDocument/2006/relationships/tags" Target="../tags/tag77.xml"/><Relationship Id="rId5" Type="http://schemas.openxmlformats.org/officeDocument/2006/relationships/slideMaster" Target="../slideMasters/slideMaster1.xml"/><Relationship Id="rId4" Type="http://schemas.openxmlformats.org/officeDocument/2006/relationships/tags" Target="../tags/tag80.xml"/></Relationships>
</file>

<file path=ppt/slideLayouts/_rels/slideLayout23.xml.rels><?xml version="1.0" encoding="UTF-8" standalone="yes"?>
<Relationships xmlns="http://schemas.openxmlformats.org/package/2006/relationships"><Relationship Id="rId3" Type="http://schemas.openxmlformats.org/officeDocument/2006/relationships/tags" Target="../tags/tag83.xml"/><Relationship Id="rId2" Type="http://schemas.openxmlformats.org/officeDocument/2006/relationships/tags" Target="../tags/tag82.xml"/><Relationship Id="rId1" Type="http://schemas.openxmlformats.org/officeDocument/2006/relationships/tags" Target="../tags/tag81.xml"/><Relationship Id="rId5" Type="http://schemas.openxmlformats.org/officeDocument/2006/relationships/slideMaster" Target="../slideMasters/slideMaster1.xml"/><Relationship Id="rId4" Type="http://schemas.openxmlformats.org/officeDocument/2006/relationships/tags" Target="../tags/tag84.xml"/></Relationships>
</file>

<file path=ppt/slideLayouts/_rels/slideLayout24.xml.rels><?xml version="1.0" encoding="UTF-8" standalone="yes"?>
<Relationships xmlns="http://schemas.openxmlformats.org/package/2006/relationships"><Relationship Id="rId3" Type="http://schemas.openxmlformats.org/officeDocument/2006/relationships/tags" Target="../tags/tag87.xml"/><Relationship Id="rId2" Type="http://schemas.openxmlformats.org/officeDocument/2006/relationships/tags" Target="../tags/tag86.xml"/><Relationship Id="rId1" Type="http://schemas.openxmlformats.org/officeDocument/2006/relationships/tags" Target="../tags/tag85.xml"/><Relationship Id="rId5" Type="http://schemas.openxmlformats.org/officeDocument/2006/relationships/slideMaster" Target="../slideMasters/slideMaster1.xml"/><Relationship Id="rId4" Type="http://schemas.openxmlformats.org/officeDocument/2006/relationships/tags" Target="../tags/tag88.xml"/></Relationships>
</file>

<file path=ppt/slideLayouts/_rels/slideLayout25.xml.rels><?xml version="1.0" encoding="UTF-8" standalone="yes"?>
<Relationships xmlns="http://schemas.openxmlformats.org/package/2006/relationships"><Relationship Id="rId3" Type="http://schemas.openxmlformats.org/officeDocument/2006/relationships/tags" Target="../tags/tag91.xml"/><Relationship Id="rId2" Type="http://schemas.openxmlformats.org/officeDocument/2006/relationships/tags" Target="../tags/tag90.xml"/><Relationship Id="rId1" Type="http://schemas.openxmlformats.org/officeDocument/2006/relationships/tags" Target="../tags/tag89.xml"/><Relationship Id="rId5" Type="http://schemas.openxmlformats.org/officeDocument/2006/relationships/slideMaster" Target="../slideMasters/slideMaster1.xml"/><Relationship Id="rId4" Type="http://schemas.openxmlformats.org/officeDocument/2006/relationships/tags" Target="../tags/tag92.xml"/></Relationships>
</file>

<file path=ppt/slideLayouts/_rels/slideLayout26.xml.rels><?xml version="1.0" encoding="UTF-8" standalone="yes"?>
<Relationships xmlns="http://schemas.openxmlformats.org/package/2006/relationships"><Relationship Id="rId3" Type="http://schemas.openxmlformats.org/officeDocument/2006/relationships/tags" Target="../tags/tag95.xml"/><Relationship Id="rId2" Type="http://schemas.openxmlformats.org/officeDocument/2006/relationships/tags" Target="../tags/tag94.xml"/><Relationship Id="rId1" Type="http://schemas.openxmlformats.org/officeDocument/2006/relationships/tags" Target="../tags/tag93.xml"/><Relationship Id="rId5" Type="http://schemas.openxmlformats.org/officeDocument/2006/relationships/slideMaster" Target="../slideMasters/slideMaster1.xml"/><Relationship Id="rId4" Type="http://schemas.openxmlformats.org/officeDocument/2006/relationships/tags" Target="../tags/tag96.xml"/></Relationships>
</file>

<file path=ppt/slideLayouts/_rels/slideLayout27.xml.rels><?xml version="1.0" encoding="UTF-8" standalone="yes"?>
<Relationships xmlns="http://schemas.openxmlformats.org/package/2006/relationships"><Relationship Id="rId3" Type="http://schemas.openxmlformats.org/officeDocument/2006/relationships/tags" Target="../tags/tag99.xml"/><Relationship Id="rId2" Type="http://schemas.openxmlformats.org/officeDocument/2006/relationships/tags" Target="../tags/tag98.xml"/><Relationship Id="rId1" Type="http://schemas.openxmlformats.org/officeDocument/2006/relationships/tags" Target="../tags/tag97.xml"/><Relationship Id="rId5" Type="http://schemas.openxmlformats.org/officeDocument/2006/relationships/slideMaster" Target="../slideMasters/slideMaster1.xml"/><Relationship Id="rId4" Type="http://schemas.openxmlformats.org/officeDocument/2006/relationships/tags" Target="../tags/tag100.xml"/></Relationships>
</file>

<file path=ppt/slideLayouts/_rels/slideLayout28.xml.rels><?xml version="1.0" encoding="UTF-8" standalone="yes"?>
<Relationships xmlns="http://schemas.openxmlformats.org/package/2006/relationships"><Relationship Id="rId3" Type="http://schemas.openxmlformats.org/officeDocument/2006/relationships/tags" Target="../tags/tag103.xml"/><Relationship Id="rId2" Type="http://schemas.openxmlformats.org/officeDocument/2006/relationships/tags" Target="../tags/tag102.xml"/><Relationship Id="rId1" Type="http://schemas.openxmlformats.org/officeDocument/2006/relationships/tags" Target="../tags/tag101.xml"/><Relationship Id="rId5" Type="http://schemas.openxmlformats.org/officeDocument/2006/relationships/slideMaster" Target="../slideMasters/slideMaster1.xml"/><Relationship Id="rId4" Type="http://schemas.openxmlformats.org/officeDocument/2006/relationships/tags" Target="../tags/tag104.xml"/></Relationships>
</file>

<file path=ppt/slideLayouts/_rels/slideLayout29.xml.rels><?xml version="1.0" encoding="UTF-8" standalone="yes"?>
<Relationships xmlns="http://schemas.openxmlformats.org/package/2006/relationships"><Relationship Id="rId3" Type="http://schemas.openxmlformats.org/officeDocument/2006/relationships/tags" Target="../tags/tag107.xml"/><Relationship Id="rId2" Type="http://schemas.openxmlformats.org/officeDocument/2006/relationships/tags" Target="../tags/tag106.xml"/><Relationship Id="rId1" Type="http://schemas.openxmlformats.org/officeDocument/2006/relationships/tags" Target="../tags/tag105.xml"/><Relationship Id="rId5" Type="http://schemas.openxmlformats.org/officeDocument/2006/relationships/slideMaster" Target="../slideMasters/slideMaster1.xml"/><Relationship Id="rId4" Type="http://schemas.openxmlformats.org/officeDocument/2006/relationships/tags" Target="../tags/tag108.xml"/></Relationships>
</file>

<file path=ppt/slideLayouts/_rels/slideLayout3.xml.rels><?xml version="1.0" encoding="UTF-8" standalone="yes"?>
<Relationships xmlns="http://schemas.openxmlformats.org/package/2006/relationships"><Relationship Id="rId3" Type="http://schemas.openxmlformats.org/officeDocument/2006/relationships/tags" Target="../tags/tag13.xml"/><Relationship Id="rId2" Type="http://schemas.openxmlformats.org/officeDocument/2006/relationships/tags" Target="../tags/tag12.xml"/><Relationship Id="rId1" Type="http://schemas.openxmlformats.org/officeDocument/2006/relationships/tags" Target="../tags/tag11.xml"/><Relationship Id="rId6" Type="http://schemas.openxmlformats.org/officeDocument/2006/relationships/image" Target="../media/image1.emf"/><Relationship Id="rId5" Type="http://schemas.openxmlformats.org/officeDocument/2006/relationships/image" Target="../media/image4.jpeg"/><Relationship Id="rId4"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tags" Target="../tags/tag111.xml"/><Relationship Id="rId2" Type="http://schemas.openxmlformats.org/officeDocument/2006/relationships/tags" Target="../tags/tag110.xml"/><Relationship Id="rId1" Type="http://schemas.openxmlformats.org/officeDocument/2006/relationships/tags" Target="../tags/tag109.xml"/><Relationship Id="rId6" Type="http://schemas.openxmlformats.org/officeDocument/2006/relationships/image" Target="../media/image12.png"/><Relationship Id="rId5" Type="http://schemas.openxmlformats.org/officeDocument/2006/relationships/slideMaster" Target="../slideMasters/slideMaster1.xml"/><Relationship Id="rId4" Type="http://schemas.openxmlformats.org/officeDocument/2006/relationships/tags" Target="../tags/tag112.xml"/></Relationships>
</file>

<file path=ppt/slideLayouts/_rels/slideLayout31.xml.rels><?xml version="1.0" encoding="UTF-8" standalone="yes"?>
<Relationships xmlns="http://schemas.openxmlformats.org/package/2006/relationships"><Relationship Id="rId3" Type="http://schemas.openxmlformats.org/officeDocument/2006/relationships/tags" Target="../tags/tag115.xml"/><Relationship Id="rId2" Type="http://schemas.openxmlformats.org/officeDocument/2006/relationships/tags" Target="../tags/tag114.xml"/><Relationship Id="rId1" Type="http://schemas.openxmlformats.org/officeDocument/2006/relationships/tags" Target="../tags/tag113.xml"/><Relationship Id="rId6" Type="http://schemas.openxmlformats.org/officeDocument/2006/relationships/image" Target="../media/image12.png"/><Relationship Id="rId5" Type="http://schemas.openxmlformats.org/officeDocument/2006/relationships/slideMaster" Target="../slideMasters/slideMaster1.xml"/><Relationship Id="rId4" Type="http://schemas.openxmlformats.org/officeDocument/2006/relationships/tags" Target="../tags/tag116.xml"/></Relationships>
</file>

<file path=ppt/slideLayouts/_rels/slideLayout32.xml.rels><?xml version="1.0" encoding="UTF-8" standalone="yes"?>
<Relationships xmlns="http://schemas.openxmlformats.org/package/2006/relationships"><Relationship Id="rId3" Type="http://schemas.openxmlformats.org/officeDocument/2006/relationships/tags" Target="../tags/tag119.xml"/><Relationship Id="rId2" Type="http://schemas.openxmlformats.org/officeDocument/2006/relationships/tags" Target="../tags/tag118.xml"/><Relationship Id="rId1" Type="http://schemas.openxmlformats.org/officeDocument/2006/relationships/tags" Target="../tags/tag117.xml"/><Relationship Id="rId6" Type="http://schemas.openxmlformats.org/officeDocument/2006/relationships/image" Target="../media/image12.png"/><Relationship Id="rId5" Type="http://schemas.openxmlformats.org/officeDocument/2006/relationships/slideMaster" Target="../slideMasters/slideMaster1.xml"/><Relationship Id="rId4" Type="http://schemas.openxmlformats.org/officeDocument/2006/relationships/tags" Target="../tags/tag120.xml"/></Relationships>
</file>

<file path=ppt/slideLayouts/_rels/slideLayout33.xml.rels><?xml version="1.0" encoding="UTF-8" standalone="yes"?>
<Relationships xmlns="http://schemas.openxmlformats.org/package/2006/relationships"><Relationship Id="rId3" Type="http://schemas.openxmlformats.org/officeDocument/2006/relationships/tags" Target="../tags/tag123.xml"/><Relationship Id="rId2" Type="http://schemas.openxmlformats.org/officeDocument/2006/relationships/tags" Target="../tags/tag122.xml"/><Relationship Id="rId1" Type="http://schemas.openxmlformats.org/officeDocument/2006/relationships/tags" Target="../tags/tag121.xml"/><Relationship Id="rId5" Type="http://schemas.openxmlformats.org/officeDocument/2006/relationships/image" Target="../media/image1.emf"/><Relationship Id="rId4"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tags" Target="../tags/tag126.xml"/><Relationship Id="rId2" Type="http://schemas.openxmlformats.org/officeDocument/2006/relationships/tags" Target="../tags/tag125.xml"/><Relationship Id="rId1" Type="http://schemas.openxmlformats.org/officeDocument/2006/relationships/tags" Target="../tags/tag124.xml"/><Relationship Id="rId5" Type="http://schemas.openxmlformats.org/officeDocument/2006/relationships/image" Target="../media/image1.emf"/><Relationship Id="rId4"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tags" Target="../tags/tag129.xml"/><Relationship Id="rId2" Type="http://schemas.openxmlformats.org/officeDocument/2006/relationships/tags" Target="../tags/tag128.xml"/><Relationship Id="rId1" Type="http://schemas.openxmlformats.org/officeDocument/2006/relationships/tags" Target="../tags/tag127.xml"/><Relationship Id="rId5" Type="http://schemas.openxmlformats.org/officeDocument/2006/relationships/image" Target="../media/image1.emf"/><Relationship Id="rId4"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tags" Target="../tags/tag132.xml"/><Relationship Id="rId2" Type="http://schemas.openxmlformats.org/officeDocument/2006/relationships/tags" Target="../tags/tag131.xml"/><Relationship Id="rId1" Type="http://schemas.openxmlformats.org/officeDocument/2006/relationships/tags" Target="../tags/tag130.xml"/><Relationship Id="rId5" Type="http://schemas.openxmlformats.org/officeDocument/2006/relationships/image" Target="../media/image1.emf"/><Relationship Id="rId4"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tags" Target="../tags/tag135.xml"/><Relationship Id="rId2" Type="http://schemas.openxmlformats.org/officeDocument/2006/relationships/tags" Target="../tags/tag134.xml"/><Relationship Id="rId1" Type="http://schemas.openxmlformats.org/officeDocument/2006/relationships/tags" Target="../tags/tag133.xml"/><Relationship Id="rId5" Type="http://schemas.openxmlformats.org/officeDocument/2006/relationships/image" Target="../media/image1.emf"/><Relationship Id="rId4"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tags" Target="../tags/tag138.xml"/><Relationship Id="rId2" Type="http://schemas.openxmlformats.org/officeDocument/2006/relationships/tags" Target="../tags/tag137.xml"/><Relationship Id="rId1" Type="http://schemas.openxmlformats.org/officeDocument/2006/relationships/tags" Target="../tags/tag136.xml"/><Relationship Id="rId6" Type="http://schemas.openxmlformats.org/officeDocument/2006/relationships/image" Target="../media/image1.emf"/><Relationship Id="rId5" Type="http://schemas.openxmlformats.org/officeDocument/2006/relationships/image" Target="../media/image12.png"/><Relationship Id="rId4"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tags" Target="../tags/tag141.xml"/><Relationship Id="rId2" Type="http://schemas.openxmlformats.org/officeDocument/2006/relationships/tags" Target="../tags/tag140.xml"/><Relationship Id="rId1" Type="http://schemas.openxmlformats.org/officeDocument/2006/relationships/tags" Target="../tags/tag139.xml"/><Relationship Id="rId5" Type="http://schemas.openxmlformats.org/officeDocument/2006/relationships/image" Target="../media/image1.emf"/><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tags" Target="../tags/tag16.xml"/><Relationship Id="rId2" Type="http://schemas.openxmlformats.org/officeDocument/2006/relationships/tags" Target="../tags/tag15.xml"/><Relationship Id="rId1" Type="http://schemas.openxmlformats.org/officeDocument/2006/relationships/tags" Target="../tags/tag14.xml"/><Relationship Id="rId6" Type="http://schemas.openxmlformats.org/officeDocument/2006/relationships/image" Target="../media/image1.emf"/><Relationship Id="rId5" Type="http://schemas.openxmlformats.org/officeDocument/2006/relationships/image" Target="../media/image5.jpeg"/><Relationship Id="rId4"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43.xml"/><Relationship Id="rId1" Type="http://schemas.openxmlformats.org/officeDocument/2006/relationships/tags" Target="../tags/tag142.xml"/><Relationship Id="rId4" Type="http://schemas.openxmlformats.org/officeDocument/2006/relationships/image" Target="../media/image1.emf"/></Relationships>
</file>

<file path=ppt/slideLayouts/_rels/slideLayout5.xml.rels><?xml version="1.0" encoding="UTF-8" standalone="yes"?>
<Relationships xmlns="http://schemas.openxmlformats.org/package/2006/relationships"><Relationship Id="rId3" Type="http://schemas.openxmlformats.org/officeDocument/2006/relationships/tags" Target="../tags/tag19.xml"/><Relationship Id="rId2" Type="http://schemas.openxmlformats.org/officeDocument/2006/relationships/tags" Target="../tags/tag18.xml"/><Relationship Id="rId1" Type="http://schemas.openxmlformats.org/officeDocument/2006/relationships/tags" Target="../tags/tag17.xml"/><Relationship Id="rId6" Type="http://schemas.openxmlformats.org/officeDocument/2006/relationships/image" Target="../media/image1.emf"/><Relationship Id="rId5" Type="http://schemas.openxmlformats.org/officeDocument/2006/relationships/image" Target="../media/image6.jpe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tags" Target="../tags/tag22.xml"/><Relationship Id="rId2" Type="http://schemas.openxmlformats.org/officeDocument/2006/relationships/tags" Target="../tags/tag21.xml"/><Relationship Id="rId1" Type="http://schemas.openxmlformats.org/officeDocument/2006/relationships/tags" Target="../tags/tag20.xml"/><Relationship Id="rId6" Type="http://schemas.openxmlformats.org/officeDocument/2006/relationships/image" Target="../media/image1.emf"/><Relationship Id="rId5" Type="http://schemas.openxmlformats.org/officeDocument/2006/relationships/image" Target="../media/image7.jpe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tags" Target="../tags/tag25.xml"/><Relationship Id="rId2" Type="http://schemas.openxmlformats.org/officeDocument/2006/relationships/tags" Target="../tags/tag24.xml"/><Relationship Id="rId1" Type="http://schemas.openxmlformats.org/officeDocument/2006/relationships/tags" Target="../tags/tag23.xml"/><Relationship Id="rId6" Type="http://schemas.openxmlformats.org/officeDocument/2006/relationships/image" Target="../media/image1.emf"/><Relationship Id="rId5" Type="http://schemas.openxmlformats.org/officeDocument/2006/relationships/image" Target="../media/image8.jpeg"/><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tags" Target="../tags/tag28.xml"/><Relationship Id="rId2" Type="http://schemas.openxmlformats.org/officeDocument/2006/relationships/tags" Target="../tags/tag27.xml"/><Relationship Id="rId1" Type="http://schemas.openxmlformats.org/officeDocument/2006/relationships/tags" Target="../tags/tag26.xml"/><Relationship Id="rId6" Type="http://schemas.openxmlformats.org/officeDocument/2006/relationships/image" Target="../media/image1.emf"/><Relationship Id="rId5" Type="http://schemas.openxmlformats.org/officeDocument/2006/relationships/image" Target="../media/image9.jpeg"/><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tags" Target="../tags/tag31.xml"/><Relationship Id="rId2" Type="http://schemas.openxmlformats.org/officeDocument/2006/relationships/tags" Target="../tags/tag30.xml"/><Relationship Id="rId1" Type="http://schemas.openxmlformats.org/officeDocument/2006/relationships/tags" Target="../tags/tag29.xml"/><Relationship Id="rId6" Type="http://schemas.openxmlformats.org/officeDocument/2006/relationships/image" Target="../media/image1.emf"/><Relationship Id="rId5" Type="http://schemas.openxmlformats.org/officeDocument/2006/relationships/image" Target="../media/image10.jpe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 Business 1">
    <p:spTree>
      <p:nvGrpSpPr>
        <p:cNvPr id="1" name=""/>
        <p:cNvGrpSpPr/>
        <p:nvPr/>
      </p:nvGrpSpPr>
      <p:grpSpPr>
        <a:xfrm>
          <a:off x="0" y="0"/>
          <a:ext cx="0" cy="0"/>
          <a:chOff x="0" y="0"/>
          <a:chExt cx="0" cy="0"/>
        </a:xfrm>
      </p:grpSpPr>
      <p:pic>
        <p:nvPicPr>
          <p:cNvPr id="1027" name="Picture 3" descr="C:\Users\cbarthol\Desktop\Charlotte Work\Tools\PPT\Empower\2019 PPT cover images\women-shaking-hands-16x9.jpg"/>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0" y="-234"/>
            <a:ext cx="12192000" cy="6859715"/>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bwMode="gray">
          <a:xfrm>
            <a:off x="0" y="-233"/>
            <a:ext cx="11117029" cy="6858312"/>
          </a:xfrm>
          <a:prstGeom prst="rect">
            <a:avLst/>
          </a:prstGeom>
          <a:gradFill flip="none" rotWithShape="1">
            <a:gsLst>
              <a:gs pos="0">
                <a:srgbClr val="FFFFFF"/>
              </a:gs>
              <a:gs pos="71000">
                <a:srgbClr val="FFFFFF">
                  <a:alpha val="75000"/>
                </a:srgbClr>
              </a:gs>
              <a:gs pos="100000">
                <a:srgbClr val="FFFFFF">
                  <a:alpha val="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3" rIns="0" bIns="45723" numCol="1" rtlCol="0" anchor="ctr" anchorCtr="0" compatLnSpc="1">
            <a:prstTxWarp prst="textNoShape">
              <a:avLst/>
            </a:prstTxWarp>
          </a:bodyPr>
          <a:lstStyle/>
          <a:p>
            <a:pPr algn="ctr" defTabSz="914196"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 name="Title"/>
          <p:cNvSpPr>
            <a:spLocks noGrp="1"/>
          </p:cNvSpPr>
          <p:nvPr>
            <p:ph type="ctrTitle" hasCustomPrompt="1"/>
          </p:nvPr>
        </p:nvSpPr>
        <p:spPr bwMode="gray">
          <a:xfrm>
            <a:off x="495301" y="1104900"/>
            <a:ext cx="6905960" cy="2735839"/>
          </a:xfrm>
        </p:spPr>
        <p:txBody>
          <a:bodyPr anchor="b"/>
          <a:lstStyle>
            <a:lvl1pPr algn="l">
              <a:defRPr sz="4800"/>
            </a:lvl1pPr>
          </a:lstStyle>
          <a:p>
            <a:r>
              <a:rPr lang="en-US"/>
              <a:t>Insightful Presentation Title in Title Case </a:t>
            </a:r>
            <a:br>
              <a:rPr lang="en-US"/>
            </a:br>
            <a:r>
              <a:rPr lang="en-US"/>
              <a:t>(max. 3 lines)</a:t>
            </a:r>
            <a:endParaRPr lang="en-US" dirty="0"/>
          </a:p>
        </p:txBody>
      </p:sp>
      <p:sp>
        <p:nvSpPr>
          <p:cNvPr id="3" name="Subtitle"/>
          <p:cNvSpPr>
            <a:spLocks noGrp="1"/>
          </p:cNvSpPr>
          <p:nvPr>
            <p:ph type="subTitle" idx="1" hasCustomPrompt="1"/>
          </p:nvPr>
        </p:nvSpPr>
        <p:spPr bwMode="gray">
          <a:xfrm>
            <a:off x="495301" y="3924300"/>
            <a:ext cx="7440386" cy="974271"/>
          </a:xfrm>
        </p:spPr>
        <p:txBody>
          <a:bodyPr/>
          <a:lstStyle>
            <a:lvl1pPr marL="0" indent="0" algn="l">
              <a:buNone/>
              <a:defRPr sz="2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Event City or Speaker Name</a:t>
            </a:r>
          </a:p>
        </p:txBody>
      </p:sp>
      <p:sp>
        <p:nvSpPr>
          <p:cNvPr id="11" name="Date"/>
          <p:cNvSpPr>
            <a:spLocks noGrp="1"/>
          </p:cNvSpPr>
          <p:nvPr>
            <p:ph type="body" sz="quarter" idx="13" hasCustomPrompt="1"/>
          </p:nvPr>
        </p:nvSpPr>
        <p:spPr bwMode="gray">
          <a:xfrm>
            <a:off x="495300" y="4990648"/>
            <a:ext cx="7440011" cy="702582"/>
          </a:xfrm>
        </p:spPr>
        <p:txBody>
          <a:bodyPr/>
          <a:lstStyle>
            <a:lvl1pPr>
              <a:defRPr>
                <a:solidFill>
                  <a:schemeClr val="tx1"/>
                </a:solidFill>
              </a:defRPr>
            </a:lvl1pPr>
          </a:lstStyle>
          <a:p>
            <a:pPr lvl="0"/>
            <a:r>
              <a:rPr lang="en-US" dirty="0"/>
              <a:t>Month DD, YYYY</a:t>
            </a:r>
          </a:p>
        </p:txBody>
      </p:sp>
      <p:sp>
        <p:nvSpPr>
          <p:cNvPr id="6" name="MIO_LOGOPLACEHOLDER#LowerLeftMediumWide" hidden="1"/>
          <p:cNvSpPr/>
          <p:nvPr/>
        </p:nvSpPr>
        <p:spPr>
          <a:xfrm>
            <a:off x="583916" y="5841607"/>
            <a:ext cx="584484" cy="632692"/>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5" name="Rectangle 4" hidden="1"/>
          <p:cNvSpPr/>
          <p:nvPr>
            <p:custDataLst>
              <p:tags r:id="rId1"/>
            </p:custDataLst>
          </p:nvPr>
        </p:nvSpPr>
        <p:spPr>
          <a:xfrm>
            <a:off x="426027" y="5744066"/>
            <a:ext cx="3241964" cy="9351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14" name="Rectangle 13" hidden="1"/>
          <p:cNvSpPr/>
          <p:nvPr>
            <p:custDataLst>
              <p:tags r:id="rId2"/>
            </p:custDataLst>
          </p:nvPr>
        </p:nvSpPr>
        <p:spPr>
          <a:xfrm>
            <a:off x="457200" y="415636"/>
            <a:ext cx="7658100" cy="52993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pic>
        <p:nvPicPr>
          <p:cNvPr id="17" name="Picture 2" descr="C:\Users\cbarthol\Desktop\Charlotte Work\Tools\PPT\Empower\New Logos\OptumLabs(R)_RGB.emf">
            <a:extLst>
              <a:ext uri="{FF2B5EF4-FFF2-40B4-BE49-F238E27FC236}">
                <a16:creationId xmlns:a16="http://schemas.microsoft.com/office/drawing/2014/main" id="{9B0E6632-AED4-441C-9E46-3AF1B3D6626C}"/>
              </a:ext>
            </a:extLst>
          </p:cNvPr>
          <p:cNvPicPr>
            <a:picLocks noChangeAspect="1" noChangeArrowheads="1"/>
          </p:cNvPicPr>
          <p:nvPr userDrawn="1">
            <p:custDataLst>
              <p:tags r:id="rId3"/>
            </p:custDataLst>
          </p:nvPr>
        </p:nvPicPr>
        <p:blipFill>
          <a:blip r:embed="rId6">
            <a:extLst>
              <a:ext uri="{28A0092B-C50C-407E-A947-70E740481C1C}">
                <a14:useLocalDpi xmlns:a14="http://schemas.microsoft.com/office/drawing/2010/main" val="0"/>
              </a:ext>
            </a:extLst>
          </a:blip>
          <a:srcRect/>
          <a:stretch>
            <a:fillRect/>
          </a:stretch>
        </p:blipFill>
        <p:spPr bwMode="auto">
          <a:xfrm>
            <a:off x="585652" y="5839241"/>
            <a:ext cx="2786172" cy="6344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92027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 Veteran 1">
    <p:spTree>
      <p:nvGrpSpPr>
        <p:cNvPr id="1" name=""/>
        <p:cNvGrpSpPr/>
        <p:nvPr/>
      </p:nvGrpSpPr>
      <p:grpSpPr>
        <a:xfrm>
          <a:off x="0" y="0"/>
          <a:ext cx="0" cy="0"/>
          <a:chOff x="0" y="0"/>
          <a:chExt cx="0" cy="0"/>
        </a:xfrm>
      </p:grpSpPr>
      <p:pic>
        <p:nvPicPr>
          <p:cNvPr id="10242" name="Picture 2" descr="C:\Users\cbarthol\Desktop\Charlotte Work\Tools\PPT\Empower\2019 PPT cover images\10-military-navy-man-doctor-16x9.jpg"/>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0" y="-1"/>
            <a:ext cx="12192000" cy="6859715"/>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p:cNvSpPr/>
          <p:nvPr userDrawn="1"/>
        </p:nvSpPr>
        <p:spPr bwMode="gray">
          <a:xfrm>
            <a:off x="0" y="-233"/>
            <a:ext cx="11008425" cy="6858312"/>
          </a:xfrm>
          <a:prstGeom prst="rect">
            <a:avLst/>
          </a:prstGeom>
          <a:gradFill flip="none" rotWithShape="1">
            <a:gsLst>
              <a:gs pos="0">
                <a:srgbClr val="FFFFFF"/>
              </a:gs>
              <a:gs pos="56000">
                <a:srgbClr val="FFFFFF">
                  <a:alpha val="75000"/>
                </a:srgbClr>
              </a:gs>
              <a:gs pos="100000">
                <a:srgbClr val="FFFFFF">
                  <a:alpha val="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3" rIns="0" bIns="45723" numCol="1" rtlCol="0" anchor="ctr" anchorCtr="0" compatLnSpc="1">
            <a:prstTxWarp prst="textNoShape">
              <a:avLst/>
            </a:prstTxWarp>
          </a:bodyPr>
          <a:lstStyle/>
          <a:p>
            <a:pPr algn="ctr" defTabSz="914196"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 name="Title"/>
          <p:cNvSpPr>
            <a:spLocks noGrp="1"/>
          </p:cNvSpPr>
          <p:nvPr>
            <p:ph type="ctrTitle" hasCustomPrompt="1"/>
          </p:nvPr>
        </p:nvSpPr>
        <p:spPr bwMode="gray">
          <a:xfrm>
            <a:off x="495301" y="1104900"/>
            <a:ext cx="7440386" cy="2735839"/>
          </a:xfrm>
        </p:spPr>
        <p:txBody>
          <a:bodyPr anchor="b"/>
          <a:lstStyle>
            <a:lvl1pPr algn="l">
              <a:defRPr sz="4800"/>
            </a:lvl1pPr>
          </a:lstStyle>
          <a:p>
            <a:r>
              <a:rPr lang="en-US"/>
              <a:t>Insightful Presentation Title in Title Case </a:t>
            </a:r>
            <a:br>
              <a:rPr lang="en-US"/>
            </a:br>
            <a:r>
              <a:rPr lang="en-US"/>
              <a:t>(max. 3 lines)</a:t>
            </a:r>
            <a:endParaRPr lang="en-US" dirty="0"/>
          </a:p>
        </p:txBody>
      </p:sp>
      <p:sp>
        <p:nvSpPr>
          <p:cNvPr id="3" name="Subtitle"/>
          <p:cNvSpPr>
            <a:spLocks noGrp="1"/>
          </p:cNvSpPr>
          <p:nvPr>
            <p:ph type="subTitle" idx="1" hasCustomPrompt="1"/>
          </p:nvPr>
        </p:nvSpPr>
        <p:spPr bwMode="gray">
          <a:xfrm>
            <a:off x="495301" y="3924300"/>
            <a:ext cx="7440386" cy="974271"/>
          </a:xfrm>
        </p:spPr>
        <p:txBody>
          <a:bodyPr/>
          <a:lstStyle>
            <a:lvl1pPr marL="0" indent="0" algn="l">
              <a:buNone/>
              <a:defRPr sz="2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Event City or Speaker Name</a:t>
            </a:r>
          </a:p>
        </p:txBody>
      </p:sp>
      <p:sp>
        <p:nvSpPr>
          <p:cNvPr id="11" name="Date"/>
          <p:cNvSpPr>
            <a:spLocks noGrp="1"/>
          </p:cNvSpPr>
          <p:nvPr>
            <p:ph type="body" sz="quarter" idx="13" hasCustomPrompt="1"/>
          </p:nvPr>
        </p:nvSpPr>
        <p:spPr bwMode="gray">
          <a:xfrm>
            <a:off x="495300" y="4990648"/>
            <a:ext cx="7440011" cy="702582"/>
          </a:xfrm>
        </p:spPr>
        <p:txBody>
          <a:bodyPr/>
          <a:lstStyle>
            <a:lvl1pPr>
              <a:defRPr>
                <a:solidFill>
                  <a:schemeClr val="tx1"/>
                </a:solidFill>
              </a:defRPr>
            </a:lvl1pPr>
          </a:lstStyle>
          <a:p>
            <a:pPr lvl="0"/>
            <a:r>
              <a:rPr lang="en-US" dirty="0"/>
              <a:t>Month DD, YYYY</a:t>
            </a:r>
          </a:p>
        </p:txBody>
      </p:sp>
      <p:sp>
        <p:nvSpPr>
          <p:cNvPr id="30" name="MIO_LOGOPLACEHOLDER#LowerLeftMediumWide" hidden="1"/>
          <p:cNvSpPr/>
          <p:nvPr/>
        </p:nvSpPr>
        <p:spPr>
          <a:xfrm>
            <a:off x="583916" y="5841607"/>
            <a:ext cx="584484" cy="632692"/>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12" name="Rectangle 11" hidden="1"/>
          <p:cNvSpPr/>
          <p:nvPr>
            <p:custDataLst>
              <p:tags r:id="rId1"/>
            </p:custDataLst>
          </p:nvPr>
        </p:nvSpPr>
        <p:spPr>
          <a:xfrm>
            <a:off x="426027" y="5744066"/>
            <a:ext cx="3241964" cy="9351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14" name="Rectangle 13" hidden="1"/>
          <p:cNvSpPr/>
          <p:nvPr>
            <p:custDataLst>
              <p:tags r:id="rId2"/>
            </p:custDataLst>
          </p:nvPr>
        </p:nvSpPr>
        <p:spPr>
          <a:xfrm>
            <a:off x="457200" y="415636"/>
            <a:ext cx="7658100" cy="52993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pic>
        <p:nvPicPr>
          <p:cNvPr id="19" name="Picture 2" descr="C:\Users\cbarthol\Desktop\Charlotte Work\Tools\PPT\Empower\New Logos\OptumLabs(R)_RGB.emf">
            <a:extLst>
              <a:ext uri="{FF2B5EF4-FFF2-40B4-BE49-F238E27FC236}">
                <a16:creationId xmlns:a16="http://schemas.microsoft.com/office/drawing/2014/main" id="{66B6FE6F-8E5D-46DF-87A4-01F987F45371}"/>
              </a:ext>
            </a:extLst>
          </p:cNvPr>
          <p:cNvPicPr>
            <a:picLocks noChangeAspect="1" noChangeArrowheads="1"/>
          </p:cNvPicPr>
          <p:nvPr userDrawn="1">
            <p:custDataLst>
              <p:tags r:id="rId3"/>
            </p:custDataLst>
          </p:nvPr>
        </p:nvPicPr>
        <p:blipFill>
          <a:blip r:embed="rId6">
            <a:extLst>
              <a:ext uri="{28A0092B-C50C-407E-A947-70E740481C1C}">
                <a14:useLocalDpi xmlns:a14="http://schemas.microsoft.com/office/drawing/2010/main" val="0"/>
              </a:ext>
            </a:extLst>
          </a:blip>
          <a:srcRect/>
          <a:stretch>
            <a:fillRect/>
          </a:stretch>
        </p:blipFill>
        <p:spPr bwMode="auto">
          <a:xfrm>
            <a:off x="585652" y="5839241"/>
            <a:ext cx="2786172" cy="6344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02642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Title - Customize">
    <p:spTree>
      <p:nvGrpSpPr>
        <p:cNvPr id="1" name=""/>
        <p:cNvGrpSpPr/>
        <p:nvPr/>
      </p:nvGrpSpPr>
      <p:grpSpPr>
        <a:xfrm>
          <a:off x="0" y="0"/>
          <a:ext cx="0" cy="0"/>
          <a:chOff x="0" y="0"/>
          <a:chExt cx="0" cy="0"/>
        </a:xfrm>
      </p:grpSpPr>
      <p:sp>
        <p:nvSpPr>
          <p:cNvPr id="8" name="Picture Placeholder 7"/>
          <p:cNvSpPr>
            <a:spLocks noGrp="1"/>
          </p:cNvSpPr>
          <p:nvPr>
            <p:ph type="pic" sz="quarter" idx="14"/>
          </p:nvPr>
        </p:nvSpPr>
        <p:spPr bwMode="gray">
          <a:xfrm>
            <a:off x="0" y="0"/>
            <a:ext cx="12192000" cy="6858000"/>
          </a:xfrm>
          <a:noFill/>
        </p:spPr>
        <p:txBody>
          <a:bodyPr/>
          <a:lstStyle>
            <a:lvl1pPr algn="r">
              <a:defRPr/>
            </a:lvl1pPr>
          </a:lstStyle>
          <a:p>
            <a:endParaRPr lang="en-US" dirty="0"/>
          </a:p>
        </p:txBody>
      </p:sp>
      <p:sp>
        <p:nvSpPr>
          <p:cNvPr id="14" name="Text Placeholder 3"/>
          <p:cNvSpPr>
            <a:spLocks noGrp="1"/>
          </p:cNvSpPr>
          <p:nvPr>
            <p:ph type="body" sz="quarter" idx="16" hasCustomPrompt="1"/>
          </p:nvPr>
        </p:nvSpPr>
        <p:spPr bwMode="gray">
          <a:xfrm>
            <a:off x="-1" y="-5893"/>
            <a:ext cx="11946577" cy="6858000"/>
          </a:xfrm>
          <a:gradFill flip="none" rotWithShape="1">
            <a:gsLst>
              <a:gs pos="0">
                <a:srgbClr val="FFFFFF"/>
              </a:gs>
              <a:gs pos="71000">
                <a:srgbClr val="FFFFFF">
                  <a:alpha val="75000"/>
                </a:srgbClr>
              </a:gs>
              <a:gs pos="100000">
                <a:srgbClr val="FFFFFF">
                  <a:alpha val="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3" rIns="0" bIns="45723" numCol="1" rtlCol="0" anchor="ctr" anchorCtr="0" compatLnSpc="1">
            <a:prstTxWarp prst="textNoShape">
              <a:avLst/>
            </a:prstTxWarp>
          </a:bodyPr>
          <a:lstStyle>
            <a:lvl1pPr>
              <a:defRPr lang="en-US" sz="2000" dirty="0">
                <a:gradFill>
                  <a:gsLst>
                    <a:gs pos="0">
                      <a:srgbClr val="FFFFFF"/>
                    </a:gs>
                    <a:gs pos="100000">
                      <a:srgbClr val="FFFFFF"/>
                    </a:gs>
                  </a:gsLst>
                  <a:lin ang="5400000" scaled="0"/>
                </a:gradFill>
              </a:defRPr>
            </a:lvl1pPr>
          </a:lstStyle>
          <a:p>
            <a:pPr lvl="0" algn="ctr" defTabSz="914196" fontAlgn="base">
              <a:spcBef>
                <a:spcPct val="0"/>
              </a:spcBef>
              <a:spcAft>
                <a:spcPct val="0"/>
              </a:spcAft>
            </a:pPr>
            <a:r>
              <a:rPr lang="en-US" dirty="0"/>
              <a:t> </a:t>
            </a:r>
          </a:p>
        </p:txBody>
      </p:sp>
      <p:sp>
        <p:nvSpPr>
          <p:cNvPr id="2" name="Title"/>
          <p:cNvSpPr>
            <a:spLocks noGrp="1"/>
          </p:cNvSpPr>
          <p:nvPr>
            <p:ph type="ctrTitle" hasCustomPrompt="1"/>
          </p:nvPr>
        </p:nvSpPr>
        <p:spPr bwMode="gray">
          <a:xfrm>
            <a:off x="495301" y="1104900"/>
            <a:ext cx="7440386" cy="2735839"/>
          </a:xfrm>
        </p:spPr>
        <p:txBody>
          <a:bodyPr anchor="b"/>
          <a:lstStyle>
            <a:lvl1pPr algn="l">
              <a:defRPr sz="4800"/>
            </a:lvl1pPr>
          </a:lstStyle>
          <a:p>
            <a:r>
              <a:rPr lang="en-US"/>
              <a:t>Insightful Presentation Title in Title Case </a:t>
            </a:r>
            <a:br>
              <a:rPr lang="en-US"/>
            </a:br>
            <a:r>
              <a:rPr lang="en-US"/>
              <a:t>(max. 3 lines)</a:t>
            </a:r>
            <a:endParaRPr lang="en-US" dirty="0"/>
          </a:p>
        </p:txBody>
      </p:sp>
      <p:sp>
        <p:nvSpPr>
          <p:cNvPr id="3" name="Subtitle"/>
          <p:cNvSpPr>
            <a:spLocks noGrp="1"/>
          </p:cNvSpPr>
          <p:nvPr>
            <p:ph type="subTitle" idx="1" hasCustomPrompt="1"/>
          </p:nvPr>
        </p:nvSpPr>
        <p:spPr bwMode="gray">
          <a:xfrm>
            <a:off x="495301" y="3924300"/>
            <a:ext cx="7440386" cy="974271"/>
          </a:xfrm>
        </p:spPr>
        <p:txBody>
          <a:bodyPr/>
          <a:lstStyle>
            <a:lvl1pPr marL="0" indent="0" algn="l">
              <a:buNone/>
              <a:defRPr sz="2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Event City or Speaker Name</a:t>
            </a:r>
          </a:p>
        </p:txBody>
      </p:sp>
      <p:sp>
        <p:nvSpPr>
          <p:cNvPr id="11" name="Date"/>
          <p:cNvSpPr>
            <a:spLocks noGrp="1"/>
          </p:cNvSpPr>
          <p:nvPr>
            <p:ph type="body" sz="quarter" idx="13" hasCustomPrompt="1"/>
          </p:nvPr>
        </p:nvSpPr>
        <p:spPr bwMode="gray">
          <a:xfrm>
            <a:off x="495300" y="4990648"/>
            <a:ext cx="7440011" cy="702582"/>
          </a:xfrm>
        </p:spPr>
        <p:txBody>
          <a:bodyPr/>
          <a:lstStyle>
            <a:lvl1pPr>
              <a:defRPr>
                <a:solidFill>
                  <a:schemeClr val="tx1"/>
                </a:solidFill>
              </a:defRPr>
            </a:lvl1pPr>
          </a:lstStyle>
          <a:p>
            <a:pPr lvl="0"/>
            <a:r>
              <a:rPr lang="en-US" dirty="0"/>
              <a:t>Month DD, YYYY</a:t>
            </a:r>
          </a:p>
        </p:txBody>
      </p:sp>
      <p:sp>
        <p:nvSpPr>
          <p:cNvPr id="34" name="MIO_LOGOPLACEHOLDER#LowerLeftMediumWide" hidden="1"/>
          <p:cNvSpPr/>
          <p:nvPr userDrawn="1"/>
        </p:nvSpPr>
        <p:spPr>
          <a:xfrm>
            <a:off x="583916" y="5841607"/>
            <a:ext cx="584484" cy="632692"/>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20" name="Rectangle 19" hidden="1"/>
          <p:cNvSpPr/>
          <p:nvPr userDrawn="1">
            <p:custDataLst>
              <p:tags r:id="rId1"/>
            </p:custDataLst>
          </p:nvPr>
        </p:nvSpPr>
        <p:spPr>
          <a:xfrm>
            <a:off x="457200" y="415636"/>
            <a:ext cx="7658100" cy="52993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pic>
        <p:nvPicPr>
          <p:cNvPr id="15" name="Picture 2" descr="C:\Users\cbarthol\Desktop\Charlotte Work\Tools\PPT\Empower\New Logos\OptumLabs(R)_RGB.emf">
            <a:extLst>
              <a:ext uri="{FF2B5EF4-FFF2-40B4-BE49-F238E27FC236}">
                <a16:creationId xmlns:a16="http://schemas.microsoft.com/office/drawing/2014/main" id="{7301D443-3513-4F4C-B3A2-563FFFFE0683}"/>
              </a:ext>
            </a:extLst>
          </p:cNvPr>
          <p:cNvPicPr>
            <a:picLocks noChangeAspect="1" noChangeArrowheads="1"/>
          </p:cNvPicPr>
          <p:nvPr userDrawn="1">
            <p:custDataLst>
              <p:tags r:id="rId2"/>
            </p:custDataLst>
          </p:nvPr>
        </p:nvPicPr>
        <p:blipFill>
          <a:blip r:embed="rId4">
            <a:extLst>
              <a:ext uri="{28A0092B-C50C-407E-A947-70E740481C1C}">
                <a14:useLocalDpi xmlns:a14="http://schemas.microsoft.com/office/drawing/2010/main" val="0"/>
              </a:ext>
            </a:extLst>
          </a:blip>
          <a:srcRect/>
          <a:stretch>
            <a:fillRect/>
          </a:stretch>
        </p:blipFill>
        <p:spPr bwMode="auto">
          <a:xfrm>
            <a:off x="585652" y="5839241"/>
            <a:ext cx="2786172" cy="6344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530793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a:lstStyle>
            <a:lvl1pPr>
              <a:defRPr/>
            </a:lvl1pPr>
          </a:lstStyle>
          <a:p>
            <a:r>
              <a:rPr lang="en-US" dirty="0"/>
              <a:t>Type insightful headline in sentence case | One line</a:t>
            </a:r>
          </a:p>
        </p:txBody>
      </p:sp>
      <p:sp>
        <p:nvSpPr>
          <p:cNvPr id="3" name="Bullets/content"/>
          <p:cNvSpPr>
            <a:spLocks noGrp="1"/>
          </p:cNvSpPr>
          <p:nvPr>
            <p:ph idx="1" hasCustomPrompt="1"/>
          </p:nvPr>
        </p:nvSpPr>
        <p:spPr/>
        <p:txBody>
          <a:bodyPr/>
          <a:lstStyle>
            <a:lvl1pPr>
              <a:defRPr/>
            </a:lvl1pPr>
          </a:lstStyle>
          <a:p>
            <a:pPr lvl="0"/>
            <a:r>
              <a:rPr lang="en-US" dirty="0"/>
              <a:t>Click to type text. To change text formatting (approved color, size, bullets),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ubtitle"/>
          <p:cNvSpPr>
            <a:spLocks noGrp="1"/>
          </p:cNvSpPr>
          <p:nvPr>
            <p:ph type="body" sz="quarter" idx="13" hasCustomPrompt="1"/>
          </p:nvPr>
        </p:nvSpPr>
        <p:spPr>
          <a:xfrm>
            <a:off x="495300" y="1118282"/>
            <a:ext cx="11315700" cy="492125"/>
          </a:xfrm>
        </p:spPr>
        <p:txBody>
          <a:bodyPr/>
          <a:lstStyle>
            <a:lvl1pPr>
              <a:defRPr sz="2600">
                <a:solidFill>
                  <a:schemeClr val="accent4"/>
                </a:solidFill>
              </a:defRPr>
            </a:lvl1pPr>
          </a:lstStyle>
          <a:p>
            <a:pPr lvl="0"/>
            <a:r>
              <a:rPr lang="en-US" dirty="0"/>
              <a:t>Use this space for one line subhead if needed | One line</a:t>
            </a:r>
          </a:p>
        </p:txBody>
      </p:sp>
      <p:sp>
        <p:nvSpPr>
          <p:cNvPr id="9" name="Rectangle 8" hidden="1"/>
          <p:cNvSpPr/>
          <p:nvPr userDrawn="1">
            <p:custDataLst>
              <p:tags r:id="rId1"/>
            </p:custDataLst>
          </p:nvPr>
        </p:nvSpPr>
        <p:spPr>
          <a:xfrm>
            <a:off x="457200" y="1143000"/>
            <a:ext cx="11353800" cy="48499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10" name="Rectangle 9" hidden="1"/>
          <p:cNvSpPr/>
          <p:nvPr userDrawn="1">
            <p:custDataLst>
              <p:tags r:id="rId2"/>
            </p:custDataLst>
          </p:nvPr>
        </p:nvSpPr>
        <p:spPr>
          <a:xfrm>
            <a:off x="304800" y="6084051"/>
            <a:ext cx="2214664" cy="61787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11" name="Rectangle 10" hidden="1"/>
          <p:cNvSpPr/>
          <p:nvPr userDrawn="1">
            <p:custDataLst>
              <p:tags r:id="rId3"/>
            </p:custDataLst>
          </p:nvPr>
        </p:nvSpPr>
        <p:spPr>
          <a:xfrm>
            <a:off x="0" y="0"/>
            <a:ext cx="12191999" cy="41801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12" name="Rectangle 11" hidden="1"/>
          <p:cNvSpPr/>
          <p:nvPr userDrawn="1">
            <p:custDataLst>
              <p:tags r:id="rId4"/>
            </p:custDataLst>
          </p:nvPr>
        </p:nvSpPr>
        <p:spPr>
          <a:xfrm>
            <a:off x="5229225" y="6392987"/>
            <a:ext cx="6648450" cy="51073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4" name="Date Placeholder 3"/>
          <p:cNvSpPr>
            <a:spLocks noGrp="1"/>
          </p:cNvSpPr>
          <p:nvPr>
            <p:ph type="dt" sz="half" idx="14"/>
          </p:nvPr>
        </p:nvSpPr>
        <p:spPr/>
        <p:txBody>
          <a:bodyPr/>
          <a:lstStyle/>
          <a:p>
            <a:fld id="{5019BECB-280D-443B-8802-E88B96A692ED}" type="datetime1">
              <a:rPr lang="en-US" smtClean="0"/>
              <a:t>2/14/23</a:t>
            </a:fld>
            <a:endParaRPr lang="en-US" dirty="0"/>
          </a:p>
        </p:txBody>
      </p:sp>
      <p:sp>
        <p:nvSpPr>
          <p:cNvPr id="6" name="Footer Placeholder 5"/>
          <p:cNvSpPr>
            <a:spLocks noGrp="1"/>
          </p:cNvSpPr>
          <p:nvPr>
            <p:ph type="ftr" sz="quarter" idx="15"/>
          </p:nvPr>
        </p:nvSpPr>
        <p:spPr/>
        <p:txBody>
          <a:bodyPr/>
          <a:lstStyle/>
          <a:p>
            <a:pPr algn="r"/>
            <a:r>
              <a:rPr lang="en-US" dirty="0"/>
              <a:t>© 2021 UnitedHealth Group. Any use, copying or distribution without written permission from UnitedHealth Group is prohibited.</a:t>
            </a:r>
          </a:p>
        </p:txBody>
      </p:sp>
      <p:sp>
        <p:nvSpPr>
          <p:cNvPr id="7" name="Slide Number Placeholder 6"/>
          <p:cNvSpPr>
            <a:spLocks noGrp="1"/>
          </p:cNvSpPr>
          <p:nvPr>
            <p:ph type="sldNum" sz="quarter" idx="16"/>
          </p:nvPr>
        </p:nvSpPr>
        <p:spPr/>
        <p:txBody>
          <a:bodyPr/>
          <a:lstStyle/>
          <a:p>
            <a:fld id="{901F1369-4AEB-4520-96C0-9F78886180C1}" type="slidenum">
              <a:rPr lang="en-US" smtClean="0"/>
              <a:pPr/>
              <a:t>‹#›</a:t>
            </a:fld>
            <a:endParaRPr lang="en-US" dirty="0"/>
          </a:p>
        </p:txBody>
      </p:sp>
    </p:spTree>
    <p:extLst>
      <p:ext uri="{BB962C8B-B14F-4D97-AF65-F5344CB8AC3E}">
        <p14:creationId xmlns:p14="http://schemas.microsoft.com/office/powerpoint/2010/main" val="316272881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wo Content, 1 subhead">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a:lstStyle>
            <a:lvl1pPr>
              <a:defRPr/>
            </a:lvl1pPr>
          </a:lstStyle>
          <a:p>
            <a:r>
              <a:rPr lang="en-US" dirty="0"/>
              <a:t>Type insightful headline in sentence case | One line</a:t>
            </a:r>
          </a:p>
        </p:txBody>
      </p:sp>
      <p:sp>
        <p:nvSpPr>
          <p:cNvPr id="3" name="Content Left"/>
          <p:cNvSpPr>
            <a:spLocks noGrp="1"/>
          </p:cNvSpPr>
          <p:nvPr>
            <p:ph sz="half" idx="1" hasCustomPrompt="1"/>
          </p:nvPr>
        </p:nvSpPr>
        <p:spPr>
          <a:xfrm>
            <a:off x="495300" y="1825625"/>
            <a:ext cx="5524500" cy="4079875"/>
          </a:xfrm>
        </p:spPr>
        <p:txBody>
          <a:bodyPr/>
          <a:lstStyle>
            <a:lvl1pPr>
              <a:defRPr/>
            </a:lvl1pPr>
          </a:lstStyle>
          <a:p>
            <a:pPr lvl="0"/>
            <a:r>
              <a:rPr lang="en-US" dirty="0"/>
              <a:t>Click to type text. To change text formatting (approved color, size, bullets),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Right"/>
          <p:cNvSpPr>
            <a:spLocks noGrp="1"/>
          </p:cNvSpPr>
          <p:nvPr>
            <p:ph sz="half" idx="2" hasCustomPrompt="1"/>
          </p:nvPr>
        </p:nvSpPr>
        <p:spPr>
          <a:xfrm>
            <a:off x="6172200" y="1825625"/>
            <a:ext cx="5660572" cy="4079875"/>
          </a:xfrm>
        </p:spPr>
        <p:txBody>
          <a:bodyPr/>
          <a:lstStyle>
            <a:lvl1pPr>
              <a:defRPr/>
            </a:lvl1pPr>
          </a:lstStyle>
          <a:p>
            <a:pPr lvl="0"/>
            <a:r>
              <a:rPr lang="en-US" dirty="0"/>
              <a:t>Click to type text. To change text formatting (approved color, size, bullets),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ubtitle"/>
          <p:cNvSpPr>
            <a:spLocks noGrp="1"/>
          </p:cNvSpPr>
          <p:nvPr>
            <p:ph type="body" sz="quarter" idx="13" hasCustomPrompt="1"/>
          </p:nvPr>
        </p:nvSpPr>
        <p:spPr>
          <a:xfrm>
            <a:off x="495300" y="1118282"/>
            <a:ext cx="11315700" cy="492125"/>
          </a:xfrm>
        </p:spPr>
        <p:txBody>
          <a:bodyPr/>
          <a:lstStyle>
            <a:lvl1pPr>
              <a:defRPr sz="2600">
                <a:solidFill>
                  <a:schemeClr val="accent4"/>
                </a:solidFill>
              </a:defRPr>
            </a:lvl1pPr>
          </a:lstStyle>
          <a:p>
            <a:pPr lvl="0"/>
            <a:r>
              <a:rPr lang="en-US" dirty="0"/>
              <a:t>Use this space for one line subhead if needed | One line</a:t>
            </a:r>
          </a:p>
        </p:txBody>
      </p:sp>
      <p:sp>
        <p:nvSpPr>
          <p:cNvPr id="10" name="Rectangle 9" hidden="1"/>
          <p:cNvSpPr/>
          <p:nvPr userDrawn="1">
            <p:custDataLst>
              <p:tags r:id="rId1"/>
            </p:custDataLst>
          </p:nvPr>
        </p:nvSpPr>
        <p:spPr>
          <a:xfrm>
            <a:off x="457200" y="1143000"/>
            <a:ext cx="11353800" cy="48499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11" name="Rectangle 10" hidden="1"/>
          <p:cNvSpPr/>
          <p:nvPr userDrawn="1">
            <p:custDataLst>
              <p:tags r:id="rId2"/>
            </p:custDataLst>
          </p:nvPr>
        </p:nvSpPr>
        <p:spPr>
          <a:xfrm>
            <a:off x="304800" y="6084051"/>
            <a:ext cx="2214664" cy="61787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12" name="Rectangle 11" hidden="1"/>
          <p:cNvSpPr/>
          <p:nvPr userDrawn="1">
            <p:custDataLst>
              <p:tags r:id="rId3"/>
            </p:custDataLst>
          </p:nvPr>
        </p:nvSpPr>
        <p:spPr>
          <a:xfrm>
            <a:off x="0" y="0"/>
            <a:ext cx="12191999" cy="41801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13" name="Rectangle 12" hidden="1"/>
          <p:cNvSpPr/>
          <p:nvPr userDrawn="1">
            <p:custDataLst>
              <p:tags r:id="rId4"/>
            </p:custDataLst>
          </p:nvPr>
        </p:nvSpPr>
        <p:spPr>
          <a:xfrm>
            <a:off x="5229225" y="6392987"/>
            <a:ext cx="6648450" cy="51073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5" name="Date Placeholder 4"/>
          <p:cNvSpPr>
            <a:spLocks noGrp="1"/>
          </p:cNvSpPr>
          <p:nvPr>
            <p:ph type="dt" sz="half" idx="14"/>
          </p:nvPr>
        </p:nvSpPr>
        <p:spPr/>
        <p:txBody>
          <a:bodyPr/>
          <a:lstStyle/>
          <a:p>
            <a:fld id="{7D084DE8-C618-4B02-977B-597EBA31B709}" type="datetime1">
              <a:rPr lang="en-US" smtClean="0"/>
              <a:t>2/14/23</a:t>
            </a:fld>
            <a:endParaRPr lang="en-US" dirty="0"/>
          </a:p>
        </p:txBody>
      </p:sp>
      <p:sp>
        <p:nvSpPr>
          <p:cNvPr id="7" name="Footer Placeholder 6"/>
          <p:cNvSpPr>
            <a:spLocks noGrp="1"/>
          </p:cNvSpPr>
          <p:nvPr>
            <p:ph type="ftr" sz="quarter" idx="15"/>
          </p:nvPr>
        </p:nvSpPr>
        <p:spPr/>
        <p:txBody>
          <a:bodyPr/>
          <a:lstStyle/>
          <a:p>
            <a:pPr algn="r"/>
            <a:r>
              <a:rPr lang="en-US" dirty="0"/>
              <a:t>© 2021 UnitedHealth Group. Any use, copying or distribution without written permission from UnitedHealth Group is prohibited.</a:t>
            </a:r>
          </a:p>
        </p:txBody>
      </p:sp>
      <p:sp>
        <p:nvSpPr>
          <p:cNvPr id="9" name="Slide Number Placeholder 8"/>
          <p:cNvSpPr>
            <a:spLocks noGrp="1"/>
          </p:cNvSpPr>
          <p:nvPr>
            <p:ph type="sldNum" sz="quarter" idx="16"/>
          </p:nvPr>
        </p:nvSpPr>
        <p:spPr/>
        <p:txBody>
          <a:bodyPr/>
          <a:lstStyle/>
          <a:p>
            <a:fld id="{901F1369-4AEB-4520-96C0-9F78886180C1}" type="slidenum">
              <a:rPr lang="en-US" smtClean="0"/>
              <a:pPr/>
              <a:t>‹#›</a:t>
            </a:fld>
            <a:endParaRPr lang="en-US" dirty="0"/>
          </a:p>
        </p:txBody>
      </p:sp>
    </p:spTree>
    <p:extLst>
      <p:ext uri="{BB962C8B-B14F-4D97-AF65-F5344CB8AC3E}">
        <p14:creationId xmlns:p14="http://schemas.microsoft.com/office/powerpoint/2010/main" val="393536003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wo Content, 2 subheads">
    <p:spTree>
      <p:nvGrpSpPr>
        <p:cNvPr id="1" name=""/>
        <p:cNvGrpSpPr/>
        <p:nvPr/>
      </p:nvGrpSpPr>
      <p:grpSpPr>
        <a:xfrm>
          <a:off x="0" y="0"/>
          <a:ext cx="0" cy="0"/>
          <a:chOff x="0" y="0"/>
          <a:chExt cx="0" cy="0"/>
        </a:xfrm>
      </p:grpSpPr>
      <p:sp>
        <p:nvSpPr>
          <p:cNvPr id="3" name="Content L"/>
          <p:cNvSpPr>
            <a:spLocks noGrp="1"/>
          </p:cNvSpPr>
          <p:nvPr>
            <p:ph sz="half" idx="1" hasCustomPrompt="1"/>
          </p:nvPr>
        </p:nvSpPr>
        <p:spPr>
          <a:xfrm>
            <a:off x="495300" y="1825625"/>
            <a:ext cx="5524500" cy="4079875"/>
          </a:xfrm>
        </p:spPr>
        <p:txBody>
          <a:bodyPr/>
          <a:lstStyle>
            <a:lvl1pPr>
              <a:defRPr/>
            </a:lvl1pPr>
          </a:lstStyle>
          <a:p>
            <a:pPr lvl="0"/>
            <a:r>
              <a:rPr lang="en-US" dirty="0"/>
              <a:t>Click to type text. To change text formatting (approved color, size, bullets),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R"/>
          <p:cNvSpPr>
            <a:spLocks noGrp="1"/>
          </p:cNvSpPr>
          <p:nvPr>
            <p:ph sz="half" idx="2" hasCustomPrompt="1"/>
          </p:nvPr>
        </p:nvSpPr>
        <p:spPr>
          <a:xfrm>
            <a:off x="6172200" y="1825625"/>
            <a:ext cx="5660572" cy="4079875"/>
          </a:xfrm>
        </p:spPr>
        <p:txBody>
          <a:bodyPr/>
          <a:lstStyle>
            <a:lvl1pPr>
              <a:defRPr/>
            </a:lvl1pPr>
          </a:lstStyle>
          <a:p>
            <a:pPr lvl="0"/>
            <a:r>
              <a:rPr lang="en-US" dirty="0"/>
              <a:t>Click to type text. To change text formatting (approved color, size, bullets),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Subtitle L"/>
          <p:cNvSpPr>
            <a:spLocks noGrp="1"/>
          </p:cNvSpPr>
          <p:nvPr>
            <p:ph type="body" idx="13" hasCustomPrompt="1"/>
          </p:nvPr>
        </p:nvSpPr>
        <p:spPr>
          <a:xfrm>
            <a:off x="495300" y="1118282"/>
            <a:ext cx="5502275" cy="492125"/>
          </a:xfrm>
        </p:spPr>
        <p:txBody>
          <a:bodyPr anchor="t"/>
          <a:lstStyle>
            <a:lvl1pPr marL="0" indent="0">
              <a:buNone/>
              <a:defRPr sz="2600" b="0">
                <a:solidFill>
                  <a:schemeClr val="accent4"/>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Short subhead</a:t>
            </a:r>
          </a:p>
        </p:txBody>
      </p:sp>
      <p:sp>
        <p:nvSpPr>
          <p:cNvPr id="10" name="Subtitle R"/>
          <p:cNvSpPr>
            <a:spLocks noGrp="1"/>
          </p:cNvSpPr>
          <p:nvPr>
            <p:ph type="body" sz="quarter" idx="3" hasCustomPrompt="1"/>
          </p:nvPr>
        </p:nvSpPr>
        <p:spPr>
          <a:xfrm>
            <a:off x="6172200" y="1118282"/>
            <a:ext cx="5638800" cy="492125"/>
          </a:xfrm>
        </p:spPr>
        <p:txBody>
          <a:bodyPr anchor="t"/>
          <a:lstStyle>
            <a:lvl1pPr marL="0" indent="0">
              <a:buNone/>
              <a:defRPr sz="2600" b="0">
                <a:solidFill>
                  <a:schemeClr val="accent4"/>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Short subhead</a:t>
            </a:r>
          </a:p>
        </p:txBody>
      </p:sp>
      <p:sp>
        <p:nvSpPr>
          <p:cNvPr id="2" name="Title"/>
          <p:cNvSpPr>
            <a:spLocks noGrp="1"/>
          </p:cNvSpPr>
          <p:nvPr>
            <p:ph type="title" hasCustomPrompt="1"/>
          </p:nvPr>
        </p:nvSpPr>
        <p:spPr/>
        <p:txBody>
          <a:bodyPr/>
          <a:lstStyle>
            <a:lvl1pPr>
              <a:defRPr/>
            </a:lvl1pPr>
          </a:lstStyle>
          <a:p>
            <a:r>
              <a:rPr lang="en-US" dirty="0"/>
              <a:t>Type insightful headline in sentence case | One line</a:t>
            </a:r>
          </a:p>
        </p:txBody>
      </p:sp>
      <p:sp>
        <p:nvSpPr>
          <p:cNvPr id="12" name="Rectangle 11" hidden="1"/>
          <p:cNvSpPr/>
          <p:nvPr userDrawn="1">
            <p:custDataLst>
              <p:tags r:id="rId1"/>
            </p:custDataLst>
          </p:nvPr>
        </p:nvSpPr>
        <p:spPr>
          <a:xfrm>
            <a:off x="457200" y="1143000"/>
            <a:ext cx="11353800" cy="48499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13" name="Rectangle 12" hidden="1"/>
          <p:cNvSpPr/>
          <p:nvPr userDrawn="1">
            <p:custDataLst>
              <p:tags r:id="rId2"/>
            </p:custDataLst>
          </p:nvPr>
        </p:nvSpPr>
        <p:spPr>
          <a:xfrm>
            <a:off x="304800" y="6084051"/>
            <a:ext cx="2214664" cy="61787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14" name="Rectangle 13" hidden="1"/>
          <p:cNvSpPr/>
          <p:nvPr userDrawn="1">
            <p:custDataLst>
              <p:tags r:id="rId3"/>
            </p:custDataLst>
          </p:nvPr>
        </p:nvSpPr>
        <p:spPr>
          <a:xfrm>
            <a:off x="0" y="0"/>
            <a:ext cx="12191999" cy="41801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15" name="Rectangle 14" hidden="1"/>
          <p:cNvSpPr/>
          <p:nvPr userDrawn="1">
            <p:custDataLst>
              <p:tags r:id="rId4"/>
            </p:custDataLst>
          </p:nvPr>
        </p:nvSpPr>
        <p:spPr>
          <a:xfrm>
            <a:off x="5229225" y="6392987"/>
            <a:ext cx="6648450" cy="51073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5" name="Date Placeholder 4"/>
          <p:cNvSpPr>
            <a:spLocks noGrp="1"/>
          </p:cNvSpPr>
          <p:nvPr>
            <p:ph type="dt" sz="half" idx="14"/>
          </p:nvPr>
        </p:nvSpPr>
        <p:spPr/>
        <p:txBody>
          <a:bodyPr/>
          <a:lstStyle/>
          <a:p>
            <a:fld id="{BF1C8004-4D59-49E4-86FF-3250EC65FE69}" type="datetime1">
              <a:rPr lang="en-US" smtClean="0"/>
              <a:t>2/14/23</a:t>
            </a:fld>
            <a:endParaRPr lang="en-US" dirty="0"/>
          </a:p>
        </p:txBody>
      </p:sp>
      <p:sp>
        <p:nvSpPr>
          <p:cNvPr id="7" name="Footer Placeholder 6"/>
          <p:cNvSpPr>
            <a:spLocks noGrp="1"/>
          </p:cNvSpPr>
          <p:nvPr>
            <p:ph type="ftr" sz="quarter" idx="15"/>
          </p:nvPr>
        </p:nvSpPr>
        <p:spPr/>
        <p:txBody>
          <a:bodyPr/>
          <a:lstStyle/>
          <a:p>
            <a:pPr algn="r"/>
            <a:r>
              <a:rPr lang="en-US" dirty="0"/>
              <a:t>© 2021 UnitedHealth Group. Any use, copying or distribution without written permission from UnitedHealth Group is prohibited.</a:t>
            </a:r>
          </a:p>
        </p:txBody>
      </p:sp>
      <p:sp>
        <p:nvSpPr>
          <p:cNvPr id="11" name="Slide Number Placeholder 10"/>
          <p:cNvSpPr>
            <a:spLocks noGrp="1"/>
          </p:cNvSpPr>
          <p:nvPr>
            <p:ph type="sldNum" sz="quarter" idx="16"/>
          </p:nvPr>
        </p:nvSpPr>
        <p:spPr/>
        <p:txBody>
          <a:bodyPr/>
          <a:lstStyle/>
          <a:p>
            <a:fld id="{901F1369-4AEB-4520-96C0-9F78886180C1}" type="slidenum">
              <a:rPr lang="en-US" smtClean="0"/>
              <a:pPr/>
              <a:t>‹#›</a:t>
            </a:fld>
            <a:endParaRPr lang="en-US" dirty="0"/>
          </a:p>
        </p:txBody>
      </p:sp>
    </p:spTree>
    <p:extLst>
      <p:ext uri="{BB962C8B-B14F-4D97-AF65-F5344CB8AC3E}">
        <p14:creationId xmlns:p14="http://schemas.microsoft.com/office/powerpoint/2010/main" val="70746259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a:lstStyle>
            <a:lvl1pPr>
              <a:defRPr/>
            </a:lvl1pPr>
          </a:lstStyle>
          <a:p>
            <a:r>
              <a:rPr lang="en-US" dirty="0"/>
              <a:t>Type insightful headline in sentence case | One line</a:t>
            </a:r>
          </a:p>
        </p:txBody>
      </p:sp>
      <p:sp>
        <p:nvSpPr>
          <p:cNvPr id="7" name="Rectangle 6" hidden="1"/>
          <p:cNvSpPr/>
          <p:nvPr userDrawn="1">
            <p:custDataLst>
              <p:tags r:id="rId1"/>
            </p:custDataLst>
          </p:nvPr>
        </p:nvSpPr>
        <p:spPr>
          <a:xfrm>
            <a:off x="457200" y="1143000"/>
            <a:ext cx="11353800" cy="48499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8" name="Rectangle 7" hidden="1"/>
          <p:cNvSpPr/>
          <p:nvPr userDrawn="1">
            <p:custDataLst>
              <p:tags r:id="rId2"/>
            </p:custDataLst>
          </p:nvPr>
        </p:nvSpPr>
        <p:spPr>
          <a:xfrm>
            <a:off x="304800" y="6084051"/>
            <a:ext cx="2214664" cy="61787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9" name="Rectangle 8" hidden="1"/>
          <p:cNvSpPr/>
          <p:nvPr userDrawn="1">
            <p:custDataLst>
              <p:tags r:id="rId3"/>
            </p:custDataLst>
          </p:nvPr>
        </p:nvSpPr>
        <p:spPr>
          <a:xfrm>
            <a:off x="0" y="0"/>
            <a:ext cx="12191999" cy="41801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10" name="Rectangle 9" hidden="1"/>
          <p:cNvSpPr/>
          <p:nvPr userDrawn="1">
            <p:custDataLst>
              <p:tags r:id="rId4"/>
            </p:custDataLst>
          </p:nvPr>
        </p:nvSpPr>
        <p:spPr>
          <a:xfrm>
            <a:off x="5229225" y="6392987"/>
            <a:ext cx="6648450" cy="51073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3" name="Date Placeholder 2"/>
          <p:cNvSpPr>
            <a:spLocks noGrp="1"/>
          </p:cNvSpPr>
          <p:nvPr>
            <p:ph type="dt" sz="half" idx="10"/>
          </p:nvPr>
        </p:nvSpPr>
        <p:spPr/>
        <p:txBody>
          <a:bodyPr/>
          <a:lstStyle/>
          <a:p>
            <a:fld id="{C65514E8-62C4-4188-A4E4-128DE208902D}" type="datetime1">
              <a:rPr lang="en-US" smtClean="0"/>
              <a:t>2/14/23</a:t>
            </a:fld>
            <a:endParaRPr lang="en-US" dirty="0"/>
          </a:p>
        </p:txBody>
      </p:sp>
      <p:sp>
        <p:nvSpPr>
          <p:cNvPr id="5" name="Footer Placeholder 4"/>
          <p:cNvSpPr>
            <a:spLocks noGrp="1"/>
          </p:cNvSpPr>
          <p:nvPr>
            <p:ph type="ftr" sz="quarter" idx="11"/>
          </p:nvPr>
        </p:nvSpPr>
        <p:spPr/>
        <p:txBody>
          <a:bodyPr/>
          <a:lstStyle/>
          <a:p>
            <a:pPr algn="r"/>
            <a:r>
              <a:rPr lang="en-US" dirty="0"/>
              <a:t>© 2021 UnitedHealth Group. Any use, copying or distribution without written permission from UnitedHealth Group is prohibited.</a:t>
            </a:r>
          </a:p>
        </p:txBody>
      </p:sp>
      <p:sp>
        <p:nvSpPr>
          <p:cNvPr id="6" name="Slide Number Placeholder 5"/>
          <p:cNvSpPr>
            <a:spLocks noGrp="1"/>
          </p:cNvSpPr>
          <p:nvPr>
            <p:ph type="sldNum" sz="quarter" idx="12"/>
          </p:nvPr>
        </p:nvSpPr>
        <p:spPr/>
        <p:txBody>
          <a:bodyPr/>
          <a:lstStyle/>
          <a:p>
            <a:fld id="{901F1369-4AEB-4520-96C0-9F78886180C1}" type="slidenum">
              <a:rPr lang="en-US" smtClean="0"/>
              <a:pPr/>
              <a:t>‹#›</a:t>
            </a:fld>
            <a:endParaRPr lang="en-US" dirty="0"/>
          </a:p>
        </p:txBody>
      </p:sp>
    </p:spTree>
    <p:extLst>
      <p:ext uri="{BB962C8B-B14F-4D97-AF65-F5344CB8AC3E}">
        <p14:creationId xmlns:p14="http://schemas.microsoft.com/office/powerpoint/2010/main" val="190323504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itle, Subhead">
    <p:spTree>
      <p:nvGrpSpPr>
        <p:cNvPr id="1" name=""/>
        <p:cNvGrpSpPr/>
        <p:nvPr/>
      </p:nvGrpSpPr>
      <p:grpSpPr>
        <a:xfrm>
          <a:off x="0" y="0"/>
          <a:ext cx="0" cy="0"/>
          <a:chOff x="0" y="0"/>
          <a:chExt cx="0" cy="0"/>
        </a:xfrm>
      </p:grpSpPr>
      <p:sp>
        <p:nvSpPr>
          <p:cNvPr id="6" name="Subtitle"/>
          <p:cNvSpPr>
            <a:spLocks noGrp="1"/>
          </p:cNvSpPr>
          <p:nvPr>
            <p:ph type="body" sz="quarter" idx="13" hasCustomPrompt="1"/>
          </p:nvPr>
        </p:nvSpPr>
        <p:spPr>
          <a:xfrm>
            <a:off x="495300" y="1118282"/>
            <a:ext cx="11315700" cy="492125"/>
          </a:xfrm>
        </p:spPr>
        <p:txBody>
          <a:bodyPr/>
          <a:lstStyle>
            <a:lvl1pPr>
              <a:defRPr sz="2600">
                <a:solidFill>
                  <a:schemeClr val="accent4"/>
                </a:solidFill>
              </a:defRPr>
            </a:lvl1pPr>
          </a:lstStyle>
          <a:p>
            <a:pPr lvl="0"/>
            <a:r>
              <a:rPr lang="en-US" dirty="0"/>
              <a:t>Use this space for one line subhead if needed | One line</a:t>
            </a:r>
          </a:p>
        </p:txBody>
      </p:sp>
      <p:sp>
        <p:nvSpPr>
          <p:cNvPr id="2" name="Title"/>
          <p:cNvSpPr>
            <a:spLocks noGrp="1"/>
          </p:cNvSpPr>
          <p:nvPr>
            <p:ph type="title" hasCustomPrompt="1"/>
          </p:nvPr>
        </p:nvSpPr>
        <p:spPr/>
        <p:txBody>
          <a:bodyPr/>
          <a:lstStyle>
            <a:lvl1pPr>
              <a:defRPr/>
            </a:lvl1pPr>
          </a:lstStyle>
          <a:p>
            <a:r>
              <a:rPr lang="en-US" dirty="0"/>
              <a:t>Type insightful headline in sentence case | One line</a:t>
            </a:r>
          </a:p>
        </p:txBody>
      </p:sp>
      <p:sp>
        <p:nvSpPr>
          <p:cNvPr id="8" name="Rectangle 7" hidden="1"/>
          <p:cNvSpPr/>
          <p:nvPr userDrawn="1">
            <p:custDataLst>
              <p:tags r:id="rId1"/>
            </p:custDataLst>
          </p:nvPr>
        </p:nvSpPr>
        <p:spPr>
          <a:xfrm>
            <a:off x="457200" y="1143000"/>
            <a:ext cx="11353800" cy="48499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9" name="Rectangle 8" hidden="1"/>
          <p:cNvSpPr/>
          <p:nvPr userDrawn="1">
            <p:custDataLst>
              <p:tags r:id="rId2"/>
            </p:custDataLst>
          </p:nvPr>
        </p:nvSpPr>
        <p:spPr>
          <a:xfrm>
            <a:off x="304800" y="6084051"/>
            <a:ext cx="2214664" cy="61787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10" name="Rectangle 9" hidden="1"/>
          <p:cNvSpPr/>
          <p:nvPr userDrawn="1">
            <p:custDataLst>
              <p:tags r:id="rId3"/>
            </p:custDataLst>
          </p:nvPr>
        </p:nvSpPr>
        <p:spPr>
          <a:xfrm>
            <a:off x="0" y="0"/>
            <a:ext cx="12191999" cy="41801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11" name="Rectangle 10" hidden="1"/>
          <p:cNvSpPr/>
          <p:nvPr userDrawn="1">
            <p:custDataLst>
              <p:tags r:id="rId4"/>
            </p:custDataLst>
          </p:nvPr>
        </p:nvSpPr>
        <p:spPr>
          <a:xfrm>
            <a:off x="5229225" y="6392987"/>
            <a:ext cx="6648450" cy="51073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3" name="Date Placeholder 2"/>
          <p:cNvSpPr>
            <a:spLocks noGrp="1"/>
          </p:cNvSpPr>
          <p:nvPr>
            <p:ph type="dt" sz="half" idx="14"/>
          </p:nvPr>
        </p:nvSpPr>
        <p:spPr/>
        <p:txBody>
          <a:bodyPr/>
          <a:lstStyle/>
          <a:p>
            <a:fld id="{9C71641D-95E6-4123-A6F6-FDA5D9650ACA}" type="datetime1">
              <a:rPr lang="en-US" smtClean="0"/>
              <a:t>2/14/23</a:t>
            </a:fld>
            <a:endParaRPr lang="en-US" dirty="0"/>
          </a:p>
        </p:txBody>
      </p:sp>
      <p:sp>
        <p:nvSpPr>
          <p:cNvPr id="5" name="Footer Placeholder 4"/>
          <p:cNvSpPr>
            <a:spLocks noGrp="1"/>
          </p:cNvSpPr>
          <p:nvPr>
            <p:ph type="ftr" sz="quarter" idx="15"/>
          </p:nvPr>
        </p:nvSpPr>
        <p:spPr/>
        <p:txBody>
          <a:bodyPr/>
          <a:lstStyle/>
          <a:p>
            <a:pPr algn="r"/>
            <a:r>
              <a:rPr lang="en-US" dirty="0"/>
              <a:t>© 2021 UnitedHealth Group. Any use, copying or distribution without written permission from UnitedHealth Group is prohibited.</a:t>
            </a:r>
          </a:p>
        </p:txBody>
      </p:sp>
      <p:sp>
        <p:nvSpPr>
          <p:cNvPr id="7" name="Slide Number Placeholder 6"/>
          <p:cNvSpPr>
            <a:spLocks noGrp="1"/>
          </p:cNvSpPr>
          <p:nvPr>
            <p:ph type="sldNum" sz="quarter" idx="16"/>
          </p:nvPr>
        </p:nvSpPr>
        <p:spPr/>
        <p:txBody>
          <a:bodyPr/>
          <a:lstStyle/>
          <a:p>
            <a:fld id="{901F1369-4AEB-4520-96C0-9F78886180C1}" type="slidenum">
              <a:rPr lang="en-US" smtClean="0"/>
              <a:pPr/>
              <a:t>‹#›</a:t>
            </a:fld>
            <a:endParaRPr lang="en-US" dirty="0"/>
          </a:p>
        </p:txBody>
      </p:sp>
    </p:spTree>
    <p:extLst>
      <p:ext uri="{BB962C8B-B14F-4D97-AF65-F5344CB8AC3E}">
        <p14:creationId xmlns:p14="http://schemas.microsoft.com/office/powerpoint/2010/main" val="166584608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 icons">
    <p:spTree>
      <p:nvGrpSpPr>
        <p:cNvPr id="1" name=""/>
        <p:cNvGrpSpPr/>
        <p:nvPr/>
      </p:nvGrpSpPr>
      <p:grpSpPr>
        <a:xfrm>
          <a:off x="0" y="0"/>
          <a:ext cx="0" cy="0"/>
          <a:chOff x="0" y="0"/>
          <a:chExt cx="0" cy="0"/>
        </a:xfrm>
      </p:grpSpPr>
      <p:sp>
        <p:nvSpPr>
          <p:cNvPr id="13" name="Content 1"/>
          <p:cNvSpPr>
            <a:spLocks noGrp="1"/>
          </p:cNvSpPr>
          <p:nvPr>
            <p:ph sz="half" idx="1" hasCustomPrompt="1"/>
          </p:nvPr>
        </p:nvSpPr>
        <p:spPr>
          <a:xfrm>
            <a:off x="784513" y="4401689"/>
            <a:ext cx="3335482" cy="1503809"/>
          </a:xfrm>
        </p:spPr>
        <p:txBody>
          <a:bodyPr/>
          <a:lstStyle>
            <a:lvl1pPr>
              <a:defRPr sz="1400">
                <a:solidFill>
                  <a:schemeClr val="tx2"/>
                </a:solidFill>
              </a:defRPr>
            </a:lvl1pPr>
            <a:lvl2pPr marL="228600" indent="-228600">
              <a:buFont typeface="Arial" panose="020B0604020202020204" pitchFamily="34" charset="0"/>
              <a:buChar char="•"/>
              <a:defRPr sz="1400"/>
            </a:lvl2pPr>
            <a:lvl3pPr marL="457200" indent="-228600">
              <a:buClr>
                <a:schemeClr val="tx1"/>
              </a:buClr>
              <a:buFont typeface="Arial" panose="020B0604020202020204" pitchFamily="34" charset="0"/>
              <a:buChar char="−"/>
              <a:defRPr sz="1400"/>
            </a:lvl3pPr>
            <a:lvl4pPr marL="687388" indent="-230188">
              <a:buFont typeface="Arial" panose="020B0604020202020204" pitchFamily="34" charset="0"/>
              <a:buChar char="•"/>
              <a:defRPr sz="1400"/>
            </a:lvl4pPr>
            <a:lvl5pPr>
              <a:defRPr sz="1200"/>
            </a:lvl5pPr>
          </a:lstStyle>
          <a:p>
            <a:pPr lvl="0"/>
            <a:r>
              <a:rPr lang="en-US" dirty="0"/>
              <a:t>Type 16 pt gray text max three lines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2">
            <a:extLst>
              <a:ext uri="{FF2B5EF4-FFF2-40B4-BE49-F238E27FC236}">
                <a16:creationId xmlns:a16="http://schemas.microsoft.com/office/drawing/2014/main" id="{91B99C12-BC4B-42D3-9852-1F9B4101E133}"/>
              </a:ext>
            </a:extLst>
          </p:cNvPr>
          <p:cNvSpPr>
            <a:spLocks noGrp="1"/>
          </p:cNvSpPr>
          <p:nvPr>
            <p:ph sz="half" idx="17" hasCustomPrompt="1"/>
          </p:nvPr>
        </p:nvSpPr>
        <p:spPr>
          <a:xfrm>
            <a:off x="4436843" y="4401689"/>
            <a:ext cx="3335482" cy="1503809"/>
          </a:xfrm>
        </p:spPr>
        <p:txBody>
          <a:bodyPr/>
          <a:lstStyle>
            <a:lvl1pPr>
              <a:defRPr sz="1400">
                <a:solidFill>
                  <a:schemeClr val="tx2"/>
                </a:solidFill>
              </a:defRPr>
            </a:lvl1pPr>
            <a:lvl2pPr marL="228600" indent="-228600">
              <a:buFont typeface="Arial" panose="020B0604020202020204" pitchFamily="34" charset="0"/>
              <a:buChar char="•"/>
              <a:defRPr sz="1400"/>
            </a:lvl2pPr>
            <a:lvl3pPr marL="457200" indent="-228600">
              <a:buClr>
                <a:schemeClr val="tx1"/>
              </a:buClr>
              <a:buFont typeface="Arial" panose="020B0604020202020204" pitchFamily="34" charset="0"/>
              <a:buChar char="−"/>
              <a:defRPr sz="1400"/>
            </a:lvl3pPr>
            <a:lvl4pPr marL="687388" indent="-230188">
              <a:buFont typeface="Arial" panose="020B0604020202020204" pitchFamily="34" charset="0"/>
              <a:buChar char="•"/>
              <a:defRPr sz="1400"/>
            </a:lvl4pPr>
            <a:lvl5pPr>
              <a:defRPr sz="1200"/>
            </a:lvl5pPr>
          </a:lstStyle>
          <a:p>
            <a:pPr lvl="0"/>
            <a:r>
              <a:rPr lang="en-US" dirty="0"/>
              <a:t>Type 16 pt gray text max three lines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3">
            <a:extLst>
              <a:ext uri="{FF2B5EF4-FFF2-40B4-BE49-F238E27FC236}">
                <a16:creationId xmlns:a16="http://schemas.microsoft.com/office/drawing/2014/main" id="{D9004B96-D94C-4153-B36B-4355853060EA}"/>
              </a:ext>
            </a:extLst>
          </p:cNvPr>
          <p:cNvSpPr>
            <a:spLocks noGrp="1"/>
          </p:cNvSpPr>
          <p:nvPr>
            <p:ph sz="half" idx="18" hasCustomPrompt="1"/>
          </p:nvPr>
        </p:nvSpPr>
        <p:spPr>
          <a:xfrm>
            <a:off x="8175761" y="4401689"/>
            <a:ext cx="3335482" cy="1503809"/>
          </a:xfrm>
        </p:spPr>
        <p:txBody>
          <a:bodyPr/>
          <a:lstStyle>
            <a:lvl1pPr>
              <a:defRPr sz="1400">
                <a:solidFill>
                  <a:schemeClr val="tx2"/>
                </a:solidFill>
              </a:defRPr>
            </a:lvl1pPr>
            <a:lvl2pPr marL="228600" indent="-228600">
              <a:buFont typeface="Arial" panose="020B0604020202020204" pitchFamily="34" charset="0"/>
              <a:buChar char="•"/>
              <a:defRPr sz="1400"/>
            </a:lvl2pPr>
            <a:lvl3pPr marL="457200" indent="-228600">
              <a:buClr>
                <a:schemeClr val="tx1"/>
              </a:buClr>
              <a:buFont typeface="Arial" panose="020B0604020202020204" pitchFamily="34" charset="0"/>
              <a:buChar char="−"/>
              <a:defRPr sz="1400"/>
            </a:lvl3pPr>
            <a:lvl4pPr marL="687388" indent="-230188">
              <a:buFont typeface="Arial" panose="020B0604020202020204" pitchFamily="34" charset="0"/>
              <a:buChar char="•"/>
              <a:defRPr sz="1400"/>
            </a:lvl4pPr>
            <a:lvl5pPr>
              <a:defRPr sz="1200"/>
            </a:lvl5pPr>
          </a:lstStyle>
          <a:p>
            <a:pPr lvl="0"/>
            <a:r>
              <a:rPr lang="en-US" dirty="0"/>
              <a:t>Type 16 pt gray text max three lines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Orange title 1">
            <a:extLst>
              <a:ext uri="{FF2B5EF4-FFF2-40B4-BE49-F238E27FC236}">
                <a16:creationId xmlns:a16="http://schemas.microsoft.com/office/drawing/2014/main" id="{4736416D-EB4F-4346-8783-FC896DC0CA68}"/>
              </a:ext>
            </a:extLst>
          </p:cNvPr>
          <p:cNvSpPr>
            <a:spLocks noGrp="1"/>
          </p:cNvSpPr>
          <p:nvPr>
            <p:ph type="body" sz="quarter" idx="19" hasCustomPrompt="1"/>
          </p:nvPr>
        </p:nvSpPr>
        <p:spPr>
          <a:xfrm>
            <a:off x="784514" y="3868738"/>
            <a:ext cx="3335482" cy="457200"/>
          </a:xfrm>
        </p:spPr>
        <p:txBody>
          <a:bodyPr/>
          <a:lstStyle>
            <a:lvl1pPr>
              <a:defRPr sz="1600">
                <a:solidFill>
                  <a:schemeClr val="accent1"/>
                </a:solidFill>
              </a:defRPr>
            </a:lvl1pPr>
          </a:lstStyle>
          <a:p>
            <a:pPr lvl="0"/>
            <a:r>
              <a:rPr lang="en-US" dirty="0"/>
              <a:t>Type subhead in 16 pt orange | Max two lines</a:t>
            </a:r>
          </a:p>
        </p:txBody>
      </p:sp>
      <p:sp>
        <p:nvSpPr>
          <p:cNvPr id="18" name="Orange title 2">
            <a:extLst>
              <a:ext uri="{FF2B5EF4-FFF2-40B4-BE49-F238E27FC236}">
                <a16:creationId xmlns:a16="http://schemas.microsoft.com/office/drawing/2014/main" id="{5BAB981D-A627-42CC-B2DE-02C26E3DF946}"/>
              </a:ext>
            </a:extLst>
          </p:cNvPr>
          <p:cNvSpPr>
            <a:spLocks noGrp="1"/>
          </p:cNvSpPr>
          <p:nvPr>
            <p:ph type="body" sz="quarter" idx="20" hasCustomPrompt="1"/>
          </p:nvPr>
        </p:nvSpPr>
        <p:spPr>
          <a:xfrm>
            <a:off x="4436843" y="3865340"/>
            <a:ext cx="3335482" cy="457200"/>
          </a:xfrm>
        </p:spPr>
        <p:txBody>
          <a:bodyPr/>
          <a:lstStyle>
            <a:lvl1pPr>
              <a:defRPr sz="1600">
                <a:solidFill>
                  <a:schemeClr val="accent1"/>
                </a:solidFill>
              </a:defRPr>
            </a:lvl1pPr>
          </a:lstStyle>
          <a:p>
            <a:pPr lvl="0"/>
            <a:r>
              <a:rPr lang="en-US" dirty="0"/>
              <a:t>Type subhead in 16 pt orange | Max two lines</a:t>
            </a:r>
          </a:p>
        </p:txBody>
      </p:sp>
      <p:sp>
        <p:nvSpPr>
          <p:cNvPr id="19" name="Orange title 3">
            <a:extLst>
              <a:ext uri="{FF2B5EF4-FFF2-40B4-BE49-F238E27FC236}">
                <a16:creationId xmlns:a16="http://schemas.microsoft.com/office/drawing/2014/main" id="{E65F5722-9D51-4EC9-BA8C-FDC59DB84633}"/>
              </a:ext>
            </a:extLst>
          </p:cNvPr>
          <p:cNvSpPr>
            <a:spLocks noGrp="1"/>
          </p:cNvSpPr>
          <p:nvPr>
            <p:ph type="body" sz="quarter" idx="21" hasCustomPrompt="1"/>
          </p:nvPr>
        </p:nvSpPr>
        <p:spPr>
          <a:xfrm>
            <a:off x="8175761" y="3865340"/>
            <a:ext cx="3335482" cy="457200"/>
          </a:xfrm>
        </p:spPr>
        <p:txBody>
          <a:bodyPr/>
          <a:lstStyle>
            <a:lvl1pPr>
              <a:defRPr sz="1600">
                <a:solidFill>
                  <a:schemeClr val="accent1"/>
                </a:solidFill>
              </a:defRPr>
            </a:lvl1pPr>
          </a:lstStyle>
          <a:p>
            <a:pPr lvl="0"/>
            <a:r>
              <a:rPr lang="en-US" dirty="0"/>
              <a:t>Type subhead in 16 pt orange | Max two lines</a:t>
            </a:r>
          </a:p>
        </p:txBody>
      </p:sp>
      <p:sp>
        <p:nvSpPr>
          <p:cNvPr id="12" name="Circle 3"/>
          <p:cNvSpPr>
            <a:spLocks noGrp="1"/>
          </p:cNvSpPr>
          <p:nvPr>
            <p:ph type="body" sz="quarter" idx="16" hasCustomPrompt="1"/>
          </p:nvPr>
        </p:nvSpPr>
        <p:spPr>
          <a:xfrm>
            <a:off x="8910814" y="1828800"/>
            <a:ext cx="1865376" cy="1866900"/>
          </a:xfrm>
          <a:prstGeom prst="ellipse">
            <a:avLst/>
          </a:prstGeom>
          <a:ln w="19050">
            <a:solidFill>
              <a:schemeClr val="accent1"/>
            </a:solidFill>
          </a:ln>
        </p:spPr>
        <p:txBody>
          <a:bodyPr anchor="ctr"/>
          <a:lstStyle>
            <a:lvl1pPr algn="ctr">
              <a:buNone/>
              <a:defRPr sz="1200">
                <a:solidFill>
                  <a:schemeClr val="bg2">
                    <a:lumMod val="85000"/>
                  </a:schemeClr>
                </a:solidFill>
              </a:defRPr>
            </a:lvl1pPr>
          </a:lstStyle>
          <a:p>
            <a:pPr lvl="0"/>
            <a:r>
              <a:rPr lang="en-US" dirty="0"/>
              <a:t>Place icon here. To hide this text, place cursor then hit space bar. Duplicate or delete as needed.</a:t>
            </a:r>
          </a:p>
        </p:txBody>
      </p:sp>
      <p:sp>
        <p:nvSpPr>
          <p:cNvPr id="11" name="Circle 2"/>
          <p:cNvSpPr>
            <a:spLocks noGrp="1"/>
          </p:cNvSpPr>
          <p:nvPr>
            <p:ph type="body" sz="quarter" idx="15" hasCustomPrompt="1"/>
          </p:nvPr>
        </p:nvSpPr>
        <p:spPr>
          <a:xfrm>
            <a:off x="5171896" y="1828800"/>
            <a:ext cx="1865376" cy="1866900"/>
          </a:xfrm>
          <a:prstGeom prst="ellipse">
            <a:avLst/>
          </a:prstGeom>
          <a:ln w="19050">
            <a:solidFill>
              <a:schemeClr val="accent1"/>
            </a:solidFill>
          </a:ln>
        </p:spPr>
        <p:txBody>
          <a:bodyPr anchor="ctr"/>
          <a:lstStyle>
            <a:lvl1pPr algn="ctr">
              <a:buNone/>
              <a:defRPr sz="1200">
                <a:solidFill>
                  <a:schemeClr val="bg2">
                    <a:lumMod val="85000"/>
                  </a:schemeClr>
                </a:solidFill>
              </a:defRPr>
            </a:lvl1pPr>
          </a:lstStyle>
          <a:p>
            <a:pPr lvl="0"/>
            <a:r>
              <a:rPr lang="en-US" dirty="0"/>
              <a:t>Place icon here. To hide this text, place cursor then hit space bar. Duplicate or delete as needed.</a:t>
            </a:r>
          </a:p>
        </p:txBody>
      </p:sp>
      <p:sp>
        <p:nvSpPr>
          <p:cNvPr id="10" name="Circle 1"/>
          <p:cNvSpPr>
            <a:spLocks noGrp="1"/>
          </p:cNvSpPr>
          <p:nvPr>
            <p:ph type="body" sz="quarter" idx="14" hasCustomPrompt="1"/>
          </p:nvPr>
        </p:nvSpPr>
        <p:spPr>
          <a:xfrm>
            <a:off x="1519566" y="1828800"/>
            <a:ext cx="1865376" cy="1866900"/>
          </a:xfrm>
          <a:prstGeom prst="ellipse">
            <a:avLst/>
          </a:prstGeom>
          <a:ln w="19050">
            <a:solidFill>
              <a:schemeClr val="accent1"/>
            </a:solidFill>
          </a:ln>
        </p:spPr>
        <p:txBody>
          <a:bodyPr anchor="ctr"/>
          <a:lstStyle>
            <a:lvl1pPr algn="ctr">
              <a:buNone/>
              <a:defRPr sz="1200">
                <a:solidFill>
                  <a:schemeClr val="bg2">
                    <a:lumMod val="85000"/>
                  </a:schemeClr>
                </a:solidFill>
              </a:defRPr>
            </a:lvl1pPr>
          </a:lstStyle>
          <a:p>
            <a:pPr lvl="0"/>
            <a:r>
              <a:rPr lang="en-US" dirty="0"/>
              <a:t>Place icon here. To hide this text, place cursor then hit space bar. Duplicate or delete as needed.</a:t>
            </a:r>
          </a:p>
        </p:txBody>
      </p:sp>
      <p:sp>
        <p:nvSpPr>
          <p:cNvPr id="6" name="Subtitle"/>
          <p:cNvSpPr>
            <a:spLocks noGrp="1"/>
          </p:cNvSpPr>
          <p:nvPr>
            <p:ph type="body" sz="quarter" idx="13" hasCustomPrompt="1"/>
          </p:nvPr>
        </p:nvSpPr>
        <p:spPr>
          <a:xfrm>
            <a:off x="495300" y="1118282"/>
            <a:ext cx="11315700" cy="492125"/>
          </a:xfrm>
        </p:spPr>
        <p:txBody>
          <a:bodyPr/>
          <a:lstStyle>
            <a:lvl1pPr>
              <a:defRPr sz="2600">
                <a:solidFill>
                  <a:schemeClr val="accent4"/>
                </a:solidFill>
              </a:defRPr>
            </a:lvl1pPr>
          </a:lstStyle>
          <a:p>
            <a:pPr lvl="0"/>
            <a:r>
              <a:rPr lang="en-US" dirty="0"/>
              <a:t>Use this space for one line subhead if needed | One line</a:t>
            </a:r>
          </a:p>
        </p:txBody>
      </p:sp>
      <p:sp>
        <p:nvSpPr>
          <p:cNvPr id="2" name="Title"/>
          <p:cNvSpPr>
            <a:spLocks noGrp="1"/>
          </p:cNvSpPr>
          <p:nvPr>
            <p:ph type="title" hasCustomPrompt="1"/>
          </p:nvPr>
        </p:nvSpPr>
        <p:spPr/>
        <p:txBody>
          <a:bodyPr/>
          <a:lstStyle>
            <a:lvl1pPr>
              <a:defRPr/>
            </a:lvl1pPr>
          </a:lstStyle>
          <a:p>
            <a:r>
              <a:rPr lang="en-US" dirty="0"/>
              <a:t>Type insightful headline in sentence case | One line</a:t>
            </a:r>
          </a:p>
        </p:txBody>
      </p:sp>
      <p:sp>
        <p:nvSpPr>
          <p:cNvPr id="20" name="Rectangle 19" hidden="1"/>
          <p:cNvSpPr/>
          <p:nvPr userDrawn="1">
            <p:custDataLst>
              <p:tags r:id="rId1"/>
            </p:custDataLst>
          </p:nvPr>
        </p:nvSpPr>
        <p:spPr>
          <a:xfrm>
            <a:off x="457200" y="1143000"/>
            <a:ext cx="11353800" cy="48499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21" name="Rectangle 20" hidden="1"/>
          <p:cNvSpPr/>
          <p:nvPr userDrawn="1">
            <p:custDataLst>
              <p:tags r:id="rId2"/>
            </p:custDataLst>
          </p:nvPr>
        </p:nvSpPr>
        <p:spPr>
          <a:xfrm>
            <a:off x="304800" y="6084051"/>
            <a:ext cx="2214664" cy="61787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22" name="Rectangle 21" hidden="1"/>
          <p:cNvSpPr/>
          <p:nvPr userDrawn="1">
            <p:custDataLst>
              <p:tags r:id="rId3"/>
            </p:custDataLst>
          </p:nvPr>
        </p:nvSpPr>
        <p:spPr>
          <a:xfrm>
            <a:off x="0" y="0"/>
            <a:ext cx="12191999" cy="41801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23" name="Rectangle 22" hidden="1"/>
          <p:cNvSpPr/>
          <p:nvPr userDrawn="1">
            <p:custDataLst>
              <p:tags r:id="rId4"/>
            </p:custDataLst>
          </p:nvPr>
        </p:nvSpPr>
        <p:spPr>
          <a:xfrm>
            <a:off x="5229225" y="6392987"/>
            <a:ext cx="6648450" cy="51073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3" name="Date Placeholder 2"/>
          <p:cNvSpPr>
            <a:spLocks noGrp="1"/>
          </p:cNvSpPr>
          <p:nvPr>
            <p:ph type="dt" sz="half" idx="22"/>
          </p:nvPr>
        </p:nvSpPr>
        <p:spPr/>
        <p:txBody>
          <a:bodyPr/>
          <a:lstStyle/>
          <a:p>
            <a:fld id="{4239E5A5-6C04-47F7-999D-492B2D4DE15F}" type="datetime1">
              <a:rPr lang="en-US" smtClean="0"/>
              <a:t>2/14/23</a:t>
            </a:fld>
            <a:endParaRPr lang="en-US" dirty="0"/>
          </a:p>
        </p:txBody>
      </p:sp>
      <p:sp>
        <p:nvSpPr>
          <p:cNvPr id="5" name="Footer Placeholder 4"/>
          <p:cNvSpPr>
            <a:spLocks noGrp="1"/>
          </p:cNvSpPr>
          <p:nvPr>
            <p:ph type="ftr" sz="quarter" idx="23"/>
          </p:nvPr>
        </p:nvSpPr>
        <p:spPr/>
        <p:txBody>
          <a:bodyPr/>
          <a:lstStyle/>
          <a:p>
            <a:pPr algn="r"/>
            <a:r>
              <a:rPr lang="en-US" dirty="0"/>
              <a:t>© 2021 UnitedHealth Group. Any use, copying or distribution without written permission from UnitedHealth Group is prohibited.</a:t>
            </a:r>
          </a:p>
        </p:txBody>
      </p:sp>
      <p:sp>
        <p:nvSpPr>
          <p:cNvPr id="14" name="Slide Number Placeholder 13"/>
          <p:cNvSpPr>
            <a:spLocks noGrp="1"/>
          </p:cNvSpPr>
          <p:nvPr>
            <p:ph type="sldNum" sz="quarter" idx="24"/>
          </p:nvPr>
        </p:nvSpPr>
        <p:spPr/>
        <p:txBody>
          <a:bodyPr/>
          <a:lstStyle/>
          <a:p>
            <a:fld id="{901F1369-4AEB-4520-96C0-9F78886180C1}" type="slidenum">
              <a:rPr lang="en-US" smtClean="0"/>
              <a:pPr/>
              <a:t>‹#›</a:t>
            </a:fld>
            <a:endParaRPr lang="en-US" dirty="0"/>
          </a:p>
        </p:txBody>
      </p:sp>
    </p:spTree>
    <p:extLst>
      <p:ext uri="{BB962C8B-B14F-4D97-AF65-F5344CB8AC3E}">
        <p14:creationId xmlns:p14="http://schemas.microsoft.com/office/powerpoint/2010/main" val="377501771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5 Column">
    <p:spTree>
      <p:nvGrpSpPr>
        <p:cNvPr id="1" name=""/>
        <p:cNvGrpSpPr/>
        <p:nvPr/>
      </p:nvGrpSpPr>
      <p:grpSpPr>
        <a:xfrm>
          <a:off x="0" y="0"/>
          <a:ext cx="0" cy="0"/>
          <a:chOff x="0" y="0"/>
          <a:chExt cx="0" cy="0"/>
        </a:xfrm>
      </p:grpSpPr>
      <p:sp>
        <p:nvSpPr>
          <p:cNvPr id="35" name="Text 5"/>
          <p:cNvSpPr>
            <a:spLocks noGrp="1"/>
          </p:cNvSpPr>
          <p:nvPr>
            <p:ph type="body" sz="quarter" idx="23" hasCustomPrompt="1"/>
          </p:nvPr>
        </p:nvSpPr>
        <p:spPr>
          <a:xfrm>
            <a:off x="9637488" y="2492372"/>
            <a:ext cx="2194560" cy="3413128"/>
          </a:xfrm>
          <a:solidFill>
            <a:srgbClr val="EAEAEA"/>
          </a:solidFill>
        </p:spPr>
        <p:txBody>
          <a:bodyPr lIns="137160" tIns="91440" rIns="137160" bIns="91440" anchor="t"/>
          <a:lstStyle>
            <a:lvl1pPr marL="0" indent="0" algn="l">
              <a:lnSpc>
                <a:spcPct val="90000"/>
              </a:lnSpc>
              <a:spcBef>
                <a:spcPts val="0"/>
              </a:spcBef>
              <a:spcAft>
                <a:spcPts val="0"/>
              </a:spcAft>
              <a:buFont typeface="Arial" panose="020B0604020202020204" pitchFamily="34" charset="0"/>
              <a:buNone/>
              <a:defRPr sz="1800">
                <a:solidFill>
                  <a:schemeClr val="tx1"/>
                </a:solidFill>
              </a:defRPr>
            </a:lvl1pPr>
          </a:lstStyle>
          <a:p>
            <a:pPr lvl="0"/>
            <a:r>
              <a:rPr lang="en-US" dirty="0"/>
              <a:t>Text – add bullet if needed</a:t>
            </a:r>
          </a:p>
        </p:txBody>
      </p:sp>
      <p:sp>
        <p:nvSpPr>
          <p:cNvPr id="30" name="Header 5"/>
          <p:cNvSpPr>
            <a:spLocks noGrp="1"/>
          </p:cNvSpPr>
          <p:nvPr>
            <p:ph type="body" sz="quarter" idx="18" hasCustomPrompt="1"/>
          </p:nvPr>
        </p:nvSpPr>
        <p:spPr>
          <a:xfrm>
            <a:off x="9637486" y="1828798"/>
            <a:ext cx="2194560" cy="663575"/>
          </a:xfrm>
          <a:solidFill>
            <a:srgbClr val="A22B38"/>
          </a:solidFill>
        </p:spPr>
        <p:txBody>
          <a:bodyPr lIns="137160" tIns="45720" rIns="137160" bIns="45720" anchor="ctr"/>
          <a:lstStyle>
            <a:lvl1pPr>
              <a:lnSpc>
                <a:spcPct val="90000"/>
              </a:lnSpc>
              <a:spcBef>
                <a:spcPts val="0"/>
              </a:spcBef>
              <a:spcAft>
                <a:spcPts val="0"/>
              </a:spcAft>
              <a:defRPr sz="1800">
                <a:solidFill>
                  <a:schemeClr val="bg1"/>
                </a:solidFill>
              </a:defRPr>
            </a:lvl1pPr>
          </a:lstStyle>
          <a:p>
            <a:pPr lvl="0"/>
            <a:r>
              <a:rPr lang="en-US" dirty="0"/>
              <a:t>Header</a:t>
            </a:r>
          </a:p>
        </p:txBody>
      </p:sp>
      <p:sp>
        <p:nvSpPr>
          <p:cNvPr id="34" name="Text 4"/>
          <p:cNvSpPr>
            <a:spLocks noGrp="1"/>
          </p:cNvSpPr>
          <p:nvPr>
            <p:ph type="body" sz="quarter" idx="22" hasCustomPrompt="1"/>
          </p:nvPr>
        </p:nvSpPr>
        <p:spPr>
          <a:xfrm>
            <a:off x="7351941" y="2492372"/>
            <a:ext cx="2194560" cy="3413128"/>
          </a:xfrm>
          <a:solidFill>
            <a:srgbClr val="EAEAEA"/>
          </a:solidFill>
        </p:spPr>
        <p:txBody>
          <a:bodyPr lIns="137160" tIns="91440" rIns="137160" bIns="91440" anchor="t"/>
          <a:lstStyle>
            <a:lvl1pPr marL="0" indent="0" algn="l">
              <a:lnSpc>
                <a:spcPct val="90000"/>
              </a:lnSpc>
              <a:spcBef>
                <a:spcPts val="0"/>
              </a:spcBef>
              <a:spcAft>
                <a:spcPts val="0"/>
              </a:spcAft>
              <a:buFont typeface="Arial" panose="020B0604020202020204" pitchFamily="34" charset="0"/>
              <a:buNone/>
              <a:defRPr sz="1800">
                <a:solidFill>
                  <a:schemeClr val="tx1"/>
                </a:solidFill>
              </a:defRPr>
            </a:lvl1pPr>
          </a:lstStyle>
          <a:p>
            <a:pPr lvl="0"/>
            <a:r>
              <a:rPr lang="en-US" dirty="0"/>
              <a:t>Text – add bullet if needed</a:t>
            </a:r>
          </a:p>
        </p:txBody>
      </p:sp>
      <p:sp>
        <p:nvSpPr>
          <p:cNvPr id="29" name="Header 4"/>
          <p:cNvSpPr>
            <a:spLocks noGrp="1"/>
          </p:cNvSpPr>
          <p:nvPr>
            <p:ph type="body" sz="quarter" idx="17" hasCustomPrompt="1"/>
          </p:nvPr>
        </p:nvSpPr>
        <p:spPr>
          <a:xfrm>
            <a:off x="7351941" y="1828798"/>
            <a:ext cx="2194560" cy="663575"/>
          </a:xfrm>
          <a:solidFill>
            <a:schemeClr val="accent1"/>
          </a:solidFill>
        </p:spPr>
        <p:txBody>
          <a:bodyPr lIns="137160" tIns="45720" rIns="137160" bIns="45720" anchor="ctr"/>
          <a:lstStyle>
            <a:lvl1pPr>
              <a:lnSpc>
                <a:spcPct val="90000"/>
              </a:lnSpc>
              <a:spcBef>
                <a:spcPts val="0"/>
              </a:spcBef>
              <a:spcAft>
                <a:spcPts val="0"/>
              </a:spcAft>
              <a:defRPr sz="1800">
                <a:solidFill>
                  <a:schemeClr val="bg1"/>
                </a:solidFill>
              </a:defRPr>
            </a:lvl1pPr>
          </a:lstStyle>
          <a:p>
            <a:pPr lvl="0"/>
            <a:r>
              <a:rPr lang="en-US" dirty="0"/>
              <a:t>Header</a:t>
            </a:r>
          </a:p>
        </p:txBody>
      </p:sp>
      <p:sp>
        <p:nvSpPr>
          <p:cNvPr id="33" name="Text 3"/>
          <p:cNvSpPr>
            <a:spLocks noGrp="1"/>
          </p:cNvSpPr>
          <p:nvPr>
            <p:ph type="body" sz="quarter" idx="21" hasCustomPrompt="1"/>
          </p:nvPr>
        </p:nvSpPr>
        <p:spPr>
          <a:xfrm>
            <a:off x="5066394" y="2492372"/>
            <a:ext cx="2194560" cy="3413128"/>
          </a:xfrm>
          <a:solidFill>
            <a:srgbClr val="EAEAEA"/>
          </a:solidFill>
        </p:spPr>
        <p:txBody>
          <a:bodyPr lIns="137160" tIns="91440" rIns="137160" bIns="91440" anchor="t"/>
          <a:lstStyle>
            <a:lvl1pPr marL="0" indent="0" algn="l">
              <a:lnSpc>
                <a:spcPct val="90000"/>
              </a:lnSpc>
              <a:spcBef>
                <a:spcPts val="0"/>
              </a:spcBef>
              <a:spcAft>
                <a:spcPts val="0"/>
              </a:spcAft>
              <a:buFont typeface="Arial" panose="020B0604020202020204" pitchFamily="34" charset="0"/>
              <a:buNone/>
              <a:defRPr sz="1800">
                <a:solidFill>
                  <a:schemeClr val="tx1"/>
                </a:solidFill>
              </a:defRPr>
            </a:lvl1pPr>
          </a:lstStyle>
          <a:p>
            <a:pPr lvl="0"/>
            <a:r>
              <a:rPr lang="en-US" dirty="0"/>
              <a:t>Text – add bullet if needed</a:t>
            </a:r>
          </a:p>
        </p:txBody>
      </p:sp>
      <p:sp>
        <p:nvSpPr>
          <p:cNvPr id="28" name="Header 3"/>
          <p:cNvSpPr>
            <a:spLocks noGrp="1"/>
          </p:cNvSpPr>
          <p:nvPr>
            <p:ph type="body" sz="quarter" idx="16" hasCustomPrompt="1"/>
          </p:nvPr>
        </p:nvSpPr>
        <p:spPr>
          <a:xfrm>
            <a:off x="5066394" y="1828798"/>
            <a:ext cx="2194560" cy="663575"/>
          </a:xfrm>
          <a:solidFill>
            <a:schemeClr val="accent4"/>
          </a:solidFill>
        </p:spPr>
        <p:txBody>
          <a:bodyPr lIns="137160" tIns="45720" rIns="137160" bIns="45720" anchor="ctr"/>
          <a:lstStyle>
            <a:lvl1pPr>
              <a:lnSpc>
                <a:spcPct val="90000"/>
              </a:lnSpc>
              <a:spcBef>
                <a:spcPts val="0"/>
              </a:spcBef>
              <a:spcAft>
                <a:spcPts val="0"/>
              </a:spcAft>
              <a:defRPr sz="1800">
                <a:solidFill>
                  <a:schemeClr val="bg1"/>
                </a:solidFill>
              </a:defRPr>
            </a:lvl1pPr>
          </a:lstStyle>
          <a:p>
            <a:pPr lvl="0"/>
            <a:r>
              <a:rPr lang="en-US" dirty="0"/>
              <a:t>Header</a:t>
            </a:r>
          </a:p>
        </p:txBody>
      </p:sp>
      <p:sp>
        <p:nvSpPr>
          <p:cNvPr id="32" name="Text 2"/>
          <p:cNvSpPr>
            <a:spLocks noGrp="1"/>
          </p:cNvSpPr>
          <p:nvPr>
            <p:ph type="body" sz="quarter" idx="20" hasCustomPrompt="1"/>
          </p:nvPr>
        </p:nvSpPr>
        <p:spPr>
          <a:xfrm>
            <a:off x="2780847" y="2492372"/>
            <a:ext cx="2194560" cy="3413128"/>
          </a:xfrm>
          <a:solidFill>
            <a:srgbClr val="EAEAEA"/>
          </a:solidFill>
        </p:spPr>
        <p:txBody>
          <a:bodyPr lIns="137160" tIns="91440" rIns="137160" bIns="91440" anchor="t"/>
          <a:lstStyle>
            <a:lvl1pPr marL="0" indent="0" algn="l">
              <a:lnSpc>
                <a:spcPct val="90000"/>
              </a:lnSpc>
              <a:spcBef>
                <a:spcPts val="0"/>
              </a:spcBef>
              <a:spcAft>
                <a:spcPts val="0"/>
              </a:spcAft>
              <a:buFont typeface="Arial" panose="020B0604020202020204" pitchFamily="34" charset="0"/>
              <a:buNone/>
              <a:defRPr sz="1800">
                <a:solidFill>
                  <a:schemeClr val="tx1"/>
                </a:solidFill>
              </a:defRPr>
            </a:lvl1pPr>
          </a:lstStyle>
          <a:p>
            <a:pPr lvl="0"/>
            <a:r>
              <a:rPr lang="en-US" dirty="0"/>
              <a:t>Text – add bullet if needed</a:t>
            </a:r>
          </a:p>
        </p:txBody>
      </p:sp>
      <p:sp>
        <p:nvSpPr>
          <p:cNvPr id="27" name="Header 2"/>
          <p:cNvSpPr>
            <a:spLocks noGrp="1"/>
          </p:cNvSpPr>
          <p:nvPr>
            <p:ph type="body" sz="quarter" idx="15" hasCustomPrompt="1"/>
          </p:nvPr>
        </p:nvSpPr>
        <p:spPr>
          <a:xfrm>
            <a:off x="2780847" y="1828798"/>
            <a:ext cx="2194560" cy="663575"/>
          </a:xfrm>
          <a:solidFill>
            <a:schemeClr val="accent2"/>
          </a:solidFill>
        </p:spPr>
        <p:txBody>
          <a:bodyPr lIns="137160" tIns="45720" rIns="137160" bIns="45720" anchor="ctr"/>
          <a:lstStyle>
            <a:lvl1pPr>
              <a:lnSpc>
                <a:spcPct val="90000"/>
              </a:lnSpc>
              <a:spcBef>
                <a:spcPts val="0"/>
              </a:spcBef>
              <a:spcAft>
                <a:spcPts val="0"/>
              </a:spcAft>
              <a:defRPr sz="1800">
                <a:solidFill>
                  <a:schemeClr val="bg1"/>
                </a:solidFill>
              </a:defRPr>
            </a:lvl1pPr>
          </a:lstStyle>
          <a:p>
            <a:pPr lvl="0"/>
            <a:r>
              <a:rPr lang="en-US" dirty="0"/>
              <a:t>Header</a:t>
            </a:r>
          </a:p>
        </p:txBody>
      </p:sp>
      <p:sp>
        <p:nvSpPr>
          <p:cNvPr id="31" name="Text 1"/>
          <p:cNvSpPr>
            <a:spLocks noGrp="1"/>
          </p:cNvSpPr>
          <p:nvPr>
            <p:ph type="body" sz="quarter" idx="19" hasCustomPrompt="1"/>
          </p:nvPr>
        </p:nvSpPr>
        <p:spPr>
          <a:xfrm>
            <a:off x="495300" y="2492372"/>
            <a:ext cx="2194560" cy="3413128"/>
          </a:xfrm>
          <a:solidFill>
            <a:srgbClr val="EAEAEA"/>
          </a:solidFill>
        </p:spPr>
        <p:txBody>
          <a:bodyPr lIns="137160" tIns="91440" rIns="137160" bIns="91440" anchor="t"/>
          <a:lstStyle>
            <a:lvl1pPr marL="0" indent="0" algn="l">
              <a:lnSpc>
                <a:spcPct val="90000"/>
              </a:lnSpc>
              <a:spcBef>
                <a:spcPts val="0"/>
              </a:spcBef>
              <a:spcAft>
                <a:spcPts val="0"/>
              </a:spcAft>
              <a:buFont typeface="Arial" panose="020B0604020202020204" pitchFamily="34" charset="0"/>
              <a:buNone/>
              <a:defRPr sz="1800">
                <a:solidFill>
                  <a:schemeClr val="tx1"/>
                </a:solidFill>
              </a:defRPr>
            </a:lvl1pPr>
          </a:lstStyle>
          <a:p>
            <a:pPr lvl="0"/>
            <a:r>
              <a:rPr lang="en-US" dirty="0"/>
              <a:t>Text – add bullet if needed</a:t>
            </a:r>
          </a:p>
        </p:txBody>
      </p:sp>
      <p:sp>
        <p:nvSpPr>
          <p:cNvPr id="8" name="Header 1"/>
          <p:cNvSpPr>
            <a:spLocks noGrp="1"/>
          </p:cNvSpPr>
          <p:nvPr>
            <p:ph type="body" sz="quarter" idx="14" hasCustomPrompt="1"/>
          </p:nvPr>
        </p:nvSpPr>
        <p:spPr>
          <a:xfrm>
            <a:off x="495300" y="1828797"/>
            <a:ext cx="2194560" cy="663575"/>
          </a:xfrm>
          <a:solidFill>
            <a:schemeClr val="tx2"/>
          </a:solidFill>
        </p:spPr>
        <p:txBody>
          <a:bodyPr lIns="137160" tIns="45720" rIns="137160" bIns="45720" anchor="ctr"/>
          <a:lstStyle>
            <a:lvl1pPr algn="l">
              <a:lnSpc>
                <a:spcPct val="90000"/>
              </a:lnSpc>
              <a:spcBef>
                <a:spcPts val="0"/>
              </a:spcBef>
              <a:spcAft>
                <a:spcPts val="0"/>
              </a:spcAft>
              <a:defRPr sz="1800">
                <a:solidFill>
                  <a:schemeClr val="bg1"/>
                </a:solidFill>
              </a:defRPr>
            </a:lvl1pPr>
          </a:lstStyle>
          <a:p>
            <a:pPr lvl="0"/>
            <a:r>
              <a:rPr lang="en-US" dirty="0"/>
              <a:t>Header</a:t>
            </a:r>
          </a:p>
        </p:txBody>
      </p:sp>
      <p:sp>
        <p:nvSpPr>
          <p:cNvPr id="6" name="Subtitle"/>
          <p:cNvSpPr>
            <a:spLocks noGrp="1"/>
          </p:cNvSpPr>
          <p:nvPr>
            <p:ph type="body" sz="quarter" idx="13" hasCustomPrompt="1"/>
          </p:nvPr>
        </p:nvSpPr>
        <p:spPr>
          <a:xfrm>
            <a:off x="495300" y="1118282"/>
            <a:ext cx="11315700" cy="492125"/>
          </a:xfrm>
        </p:spPr>
        <p:txBody>
          <a:bodyPr/>
          <a:lstStyle>
            <a:lvl1pPr>
              <a:defRPr sz="2600">
                <a:solidFill>
                  <a:schemeClr val="accent4"/>
                </a:solidFill>
              </a:defRPr>
            </a:lvl1pPr>
          </a:lstStyle>
          <a:p>
            <a:pPr lvl="0"/>
            <a:r>
              <a:rPr lang="en-US" dirty="0"/>
              <a:t>Use this space for one line subhead if needed | One line</a:t>
            </a:r>
          </a:p>
        </p:txBody>
      </p:sp>
      <p:sp>
        <p:nvSpPr>
          <p:cNvPr id="2" name="Title"/>
          <p:cNvSpPr>
            <a:spLocks noGrp="1"/>
          </p:cNvSpPr>
          <p:nvPr>
            <p:ph type="title" hasCustomPrompt="1"/>
          </p:nvPr>
        </p:nvSpPr>
        <p:spPr/>
        <p:txBody>
          <a:bodyPr/>
          <a:lstStyle>
            <a:lvl1pPr>
              <a:defRPr/>
            </a:lvl1pPr>
          </a:lstStyle>
          <a:p>
            <a:r>
              <a:rPr lang="en-US" dirty="0"/>
              <a:t>5 Column | Type insightful headline in sentence case | One line</a:t>
            </a:r>
          </a:p>
        </p:txBody>
      </p:sp>
      <p:sp>
        <p:nvSpPr>
          <p:cNvPr id="17" name="Rectangle 16" hidden="1"/>
          <p:cNvSpPr/>
          <p:nvPr userDrawn="1">
            <p:custDataLst>
              <p:tags r:id="rId1"/>
            </p:custDataLst>
          </p:nvPr>
        </p:nvSpPr>
        <p:spPr>
          <a:xfrm>
            <a:off x="457200" y="1143000"/>
            <a:ext cx="11353800" cy="48499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18" name="Rectangle 17" hidden="1"/>
          <p:cNvSpPr/>
          <p:nvPr userDrawn="1">
            <p:custDataLst>
              <p:tags r:id="rId2"/>
            </p:custDataLst>
          </p:nvPr>
        </p:nvSpPr>
        <p:spPr>
          <a:xfrm>
            <a:off x="304800" y="6084051"/>
            <a:ext cx="2214664" cy="61787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19" name="Rectangle 18" hidden="1"/>
          <p:cNvSpPr/>
          <p:nvPr userDrawn="1">
            <p:custDataLst>
              <p:tags r:id="rId3"/>
            </p:custDataLst>
          </p:nvPr>
        </p:nvSpPr>
        <p:spPr>
          <a:xfrm>
            <a:off x="0" y="0"/>
            <a:ext cx="12191999" cy="41801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20" name="Rectangle 19" hidden="1"/>
          <p:cNvSpPr/>
          <p:nvPr userDrawn="1">
            <p:custDataLst>
              <p:tags r:id="rId4"/>
            </p:custDataLst>
          </p:nvPr>
        </p:nvSpPr>
        <p:spPr>
          <a:xfrm>
            <a:off x="5229225" y="6392987"/>
            <a:ext cx="6648450" cy="51073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3" name="Date Placeholder 2"/>
          <p:cNvSpPr>
            <a:spLocks noGrp="1"/>
          </p:cNvSpPr>
          <p:nvPr>
            <p:ph type="dt" sz="half" idx="24"/>
          </p:nvPr>
        </p:nvSpPr>
        <p:spPr/>
        <p:txBody>
          <a:bodyPr/>
          <a:lstStyle/>
          <a:p>
            <a:fld id="{B568444C-DC8B-4688-A0EC-6E5A566B4F6F}" type="datetime1">
              <a:rPr lang="en-US" smtClean="0"/>
              <a:t>2/14/23</a:t>
            </a:fld>
            <a:endParaRPr lang="en-US" dirty="0"/>
          </a:p>
        </p:txBody>
      </p:sp>
      <p:sp>
        <p:nvSpPr>
          <p:cNvPr id="5" name="Footer Placeholder 4"/>
          <p:cNvSpPr>
            <a:spLocks noGrp="1"/>
          </p:cNvSpPr>
          <p:nvPr>
            <p:ph type="ftr" sz="quarter" idx="25"/>
          </p:nvPr>
        </p:nvSpPr>
        <p:spPr/>
        <p:txBody>
          <a:bodyPr/>
          <a:lstStyle/>
          <a:p>
            <a:pPr algn="r"/>
            <a:r>
              <a:rPr lang="en-US" dirty="0"/>
              <a:t>© 2021 UnitedHealth Group. Any use, copying or distribution without written permission from UnitedHealth Group is prohibited.</a:t>
            </a:r>
          </a:p>
        </p:txBody>
      </p:sp>
      <p:sp>
        <p:nvSpPr>
          <p:cNvPr id="10" name="Slide Number Placeholder 9"/>
          <p:cNvSpPr>
            <a:spLocks noGrp="1"/>
          </p:cNvSpPr>
          <p:nvPr>
            <p:ph type="sldNum" sz="quarter" idx="26"/>
          </p:nvPr>
        </p:nvSpPr>
        <p:spPr/>
        <p:txBody>
          <a:bodyPr/>
          <a:lstStyle/>
          <a:p>
            <a:fld id="{901F1369-4AEB-4520-96C0-9F78886180C1}" type="slidenum">
              <a:rPr lang="en-US" smtClean="0"/>
              <a:pPr/>
              <a:t>‹#›</a:t>
            </a:fld>
            <a:endParaRPr lang="en-US" dirty="0"/>
          </a:p>
        </p:txBody>
      </p:sp>
    </p:spTree>
    <p:extLst>
      <p:ext uri="{BB962C8B-B14F-4D97-AF65-F5344CB8AC3E}">
        <p14:creationId xmlns:p14="http://schemas.microsoft.com/office/powerpoint/2010/main" val="329471177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4 Column">
    <p:spTree>
      <p:nvGrpSpPr>
        <p:cNvPr id="1" name=""/>
        <p:cNvGrpSpPr/>
        <p:nvPr/>
      </p:nvGrpSpPr>
      <p:grpSpPr>
        <a:xfrm>
          <a:off x="0" y="0"/>
          <a:ext cx="0" cy="0"/>
          <a:chOff x="0" y="0"/>
          <a:chExt cx="0" cy="0"/>
        </a:xfrm>
      </p:grpSpPr>
      <p:sp>
        <p:nvSpPr>
          <p:cNvPr id="34" name="Text 4"/>
          <p:cNvSpPr>
            <a:spLocks noGrp="1"/>
          </p:cNvSpPr>
          <p:nvPr>
            <p:ph type="body" sz="quarter" idx="22" hasCustomPrompt="1"/>
          </p:nvPr>
        </p:nvSpPr>
        <p:spPr>
          <a:xfrm>
            <a:off x="9079143" y="2492372"/>
            <a:ext cx="2743200" cy="3413128"/>
          </a:xfrm>
          <a:solidFill>
            <a:srgbClr val="EAEAEA"/>
          </a:solidFill>
        </p:spPr>
        <p:txBody>
          <a:bodyPr lIns="137160" tIns="91440" rIns="137160" bIns="91440" anchor="t"/>
          <a:lstStyle>
            <a:lvl1pPr marL="0" indent="0" algn="l">
              <a:lnSpc>
                <a:spcPct val="90000"/>
              </a:lnSpc>
              <a:spcBef>
                <a:spcPts val="0"/>
              </a:spcBef>
              <a:spcAft>
                <a:spcPts val="0"/>
              </a:spcAft>
              <a:buFont typeface="Arial" panose="020B0604020202020204" pitchFamily="34" charset="0"/>
              <a:buNone/>
              <a:defRPr sz="1800">
                <a:solidFill>
                  <a:schemeClr val="tx1"/>
                </a:solidFill>
              </a:defRPr>
            </a:lvl1pPr>
          </a:lstStyle>
          <a:p>
            <a:pPr lvl="0"/>
            <a:r>
              <a:rPr lang="en-US" dirty="0"/>
              <a:t>Text – add bullet if needed</a:t>
            </a:r>
          </a:p>
        </p:txBody>
      </p:sp>
      <p:sp>
        <p:nvSpPr>
          <p:cNvPr id="29" name="Header 4"/>
          <p:cNvSpPr>
            <a:spLocks noGrp="1"/>
          </p:cNvSpPr>
          <p:nvPr>
            <p:ph type="body" sz="quarter" idx="17" hasCustomPrompt="1"/>
          </p:nvPr>
        </p:nvSpPr>
        <p:spPr>
          <a:xfrm>
            <a:off x="9079143" y="1828798"/>
            <a:ext cx="2743200" cy="663575"/>
          </a:xfrm>
          <a:solidFill>
            <a:schemeClr val="accent1"/>
          </a:solidFill>
        </p:spPr>
        <p:txBody>
          <a:bodyPr lIns="137160" tIns="45720" rIns="137160" bIns="45720" anchor="ctr"/>
          <a:lstStyle>
            <a:lvl1pPr>
              <a:lnSpc>
                <a:spcPct val="90000"/>
              </a:lnSpc>
              <a:spcBef>
                <a:spcPts val="0"/>
              </a:spcBef>
              <a:spcAft>
                <a:spcPts val="0"/>
              </a:spcAft>
              <a:defRPr sz="1800">
                <a:solidFill>
                  <a:schemeClr val="bg1"/>
                </a:solidFill>
              </a:defRPr>
            </a:lvl1pPr>
          </a:lstStyle>
          <a:p>
            <a:pPr lvl="0"/>
            <a:r>
              <a:rPr lang="en-US" dirty="0"/>
              <a:t>Header</a:t>
            </a:r>
          </a:p>
        </p:txBody>
      </p:sp>
      <p:sp>
        <p:nvSpPr>
          <p:cNvPr id="33" name="Text 3"/>
          <p:cNvSpPr>
            <a:spLocks noGrp="1"/>
          </p:cNvSpPr>
          <p:nvPr>
            <p:ph type="body" sz="quarter" idx="21" hasCustomPrompt="1"/>
          </p:nvPr>
        </p:nvSpPr>
        <p:spPr>
          <a:xfrm>
            <a:off x="6217862" y="2492372"/>
            <a:ext cx="2743200" cy="3413128"/>
          </a:xfrm>
          <a:solidFill>
            <a:srgbClr val="EAEAEA"/>
          </a:solidFill>
        </p:spPr>
        <p:txBody>
          <a:bodyPr lIns="137160" tIns="91440" rIns="137160" bIns="91440" anchor="t"/>
          <a:lstStyle>
            <a:lvl1pPr marL="0" indent="0" algn="l">
              <a:lnSpc>
                <a:spcPct val="90000"/>
              </a:lnSpc>
              <a:spcBef>
                <a:spcPts val="0"/>
              </a:spcBef>
              <a:spcAft>
                <a:spcPts val="0"/>
              </a:spcAft>
              <a:buFont typeface="Arial" panose="020B0604020202020204" pitchFamily="34" charset="0"/>
              <a:buNone/>
              <a:defRPr sz="1800">
                <a:solidFill>
                  <a:schemeClr val="tx1"/>
                </a:solidFill>
              </a:defRPr>
            </a:lvl1pPr>
          </a:lstStyle>
          <a:p>
            <a:pPr lvl="0"/>
            <a:r>
              <a:rPr lang="en-US" dirty="0"/>
              <a:t>Text – add bullet if needed</a:t>
            </a:r>
          </a:p>
        </p:txBody>
      </p:sp>
      <p:sp>
        <p:nvSpPr>
          <p:cNvPr id="28" name="Header 3"/>
          <p:cNvSpPr>
            <a:spLocks noGrp="1"/>
          </p:cNvSpPr>
          <p:nvPr>
            <p:ph type="body" sz="quarter" idx="16" hasCustomPrompt="1"/>
          </p:nvPr>
        </p:nvSpPr>
        <p:spPr>
          <a:xfrm>
            <a:off x="6217862" y="1828798"/>
            <a:ext cx="2743200" cy="663575"/>
          </a:xfrm>
          <a:solidFill>
            <a:schemeClr val="accent4"/>
          </a:solidFill>
        </p:spPr>
        <p:txBody>
          <a:bodyPr lIns="137160" tIns="45720" rIns="137160" bIns="45720" anchor="ctr"/>
          <a:lstStyle>
            <a:lvl1pPr>
              <a:lnSpc>
                <a:spcPct val="90000"/>
              </a:lnSpc>
              <a:spcBef>
                <a:spcPts val="0"/>
              </a:spcBef>
              <a:spcAft>
                <a:spcPts val="0"/>
              </a:spcAft>
              <a:defRPr sz="1800">
                <a:solidFill>
                  <a:schemeClr val="bg1"/>
                </a:solidFill>
              </a:defRPr>
            </a:lvl1pPr>
          </a:lstStyle>
          <a:p>
            <a:pPr lvl="0"/>
            <a:r>
              <a:rPr lang="en-US" dirty="0"/>
              <a:t>Header</a:t>
            </a:r>
          </a:p>
        </p:txBody>
      </p:sp>
      <p:sp>
        <p:nvSpPr>
          <p:cNvPr id="32" name="Text 2"/>
          <p:cNvSpPr>
            <a:spLocks noGrp="1"/>
          </p:cNvSpPr>
          <p:nvPr>
            <p:ph type="body" sz="quarter" idx="20" hasCustomPrompt="1"/>
          </p:nvPr>
        </p:nvSpPr>
        <p:spPr>
          <a:xfrm>
            <a:off x="3356581" y="2492372"/>
            <a:ext cx="2743200" cy="3413128"/>
          </a:xfrm>
          <a:solidFill>
            <a:srgbClr val="EAEAEA"/>
          </a:solidFill>
        </p:spPr>
        <p:txBody>
          <a:bodyPr lIns="137160" tIns="91440" rIns="137160" bIns="91440" anchor="t"/>
          <a:lstStyle>
            <a:lvl1pPr marL="0" indent="0" algn="l">
              <a:lnSpc>
                <a:spcPct val="90000"/>
              </a:lnSpc>
              <a:spcBef>
                <a:spcPts val="0"/>
              </a:spcBef>
              <a:spcAft>
                <a:spcPts val="0"/>
              </a:spcAft>
              <a:buFont typeface="Arial" panose="020B0604020202020204" pitchFamily="34" charset="0"/>
              <a:buNone/>
              <a:defRPr sz="1800">
                <a:solidFill>
                  <a:schemeClr val="tx1"/>
                </a:solidFill>
              </a:defRPr>
            </a:lvl1pPr>
          </a:lstStyle>
          <a:p>
            <a:pPr lvl="0"/>
            <a:r>
              <a:rPr lang="en-US" dirty="0"/>
              <a:t>Text – add bullet if needed</a:t>
            </a:r>
          </a:p>
        </p:txBody>
      </p:sp>
      <p:sp>
        <p:nvSpPr>
          <p:cNvPr id="27" name="Header 2"/>
          <p:cNvSpPr>
            <a:spLocks noGrp="1"/>
          </p:cNvSpPr>
          <p:nvPr>
            <p:ph type="body" sz="quarter" idx="15" hasCustomPrompt="1"/>
          </p:nvPr>
        </p:nvSpPr>
        <p:spPr>
          <a:xfrm>
            <a:off x="3356581" y="1828798"/>
            <a:ext cx="2743200" cy="663575"/>
          </a:xfrm>
          <a:solidFill>
            <a:schemeClr val="accent2"/>
          </a:solidFill>
        </p:spPr>
        <p:txBody>
          <a:bodyPr lIns="137160" tIns="45720" rIns="137160" bIns="45720" anchor="ctr"/>
          <a:lstStyle>
            <a:lvl1pPr>
              <a:lnSpc>
                <a:spcPct val="90000"/>
              </a:lnSpc>
              <a:spcBef>
                <a:spcPts val="0"/>
              </a:spcBef>
              <a:spcAft>
                <a:spcPts val="0"/>
              </a:spcAft>
              <a:defRPr sz="1800">
                <a:solidFill>
                  <a:schemeClr val="bg1"/>
                </a:solidFill>
              </a:defRPr>
            </a:lvl1pPr>
          </a:lstStyle>
          <a:p>
            <a:pPr lvl="0"/>
            <a:r>
              <a:rPr lang="en-US" dirty="0"/>
              <a:t>Header</a:t>
            </a:r>
          </a:p>
        </p:txBody>
      </p:sp>
      <p:sp>
        <p:nvSpPr>
          <p:cNvPr id="31" name="Text 1"/>
          <p:cNvSpPr>
            <a:spLocks noGrp="1"/>
          </p:cNvSpPr>
          <p:nvPr>
            <p:ph type="body" sz="quarter" idx="19" hasCustomPrompt="1"/>
          </p:nvPr>
        </p:nvSpPr>
        <p:spPr>
          <a:xfrm>
            <a:off x="495300" y="2492372"/>
            <a:ext cx="2743200" cy="3413128"/>
          </a:xfrm>
          <a:solidFill>
            <a:srgbClr val="EAEAEA"/>
          </a:solidFill>
        </p:spPr>
        <p:txBody>
          <a:bodyPr lIns="137160" tIns="91440" rIns="137160" bIns="91440" anchor="t"/>
          <a:lstStyle>
            <a:lvl1pPr marL="0" indent="0" algn="l">
              <a:lnSpc>
                <a:spcPct val="90000"/>
              </a:lnSpc>
              <a:spcBef>
                <a:spcPts val="0"/>
              </a:spcBef>
              <a:spcAft>
                <a:spcPts val="0"/>
              </a:spcAft>
              <a:buFont typeface="Arial" panose="020B0604020202020204" pitchFamily="34" charset="0"/>
              <a:buNone/>
              <a:defRPr sz="1800">
                <a:solidFill>
                  <a:schemeClr val="tx1"/>
                </a:solidFill>
              </a:defRPr>
            </a:lvl1pPr>
          </a:lstStyle>
          <a:p>
            <a:pPr lvl="0"/>
            <a:r>
              <a:rPr lang="en-US" dirty="0"/>
              <a:t>Text – add bullet if needed</a:t>
            </a:r>
          </a:p>
        </p:txBody>
      </p:sp>
      <p:sp>
        <p:nvSpPr>
          <p:cNvPr id="8" name="Header 1"/>
          <p:cNvSpPr>
            <a:spLocks noGrp="1"/>
          </p:cNvSpPr>
          <p:nvPr>
            <p:ph type="body" sz="quarter" idx="14" hasCustomPrompt="1"/>
          </p:nvPr>
        </p:nvSpPr>
        <p:spPr>
          <a:xfrm>
            <a:off x="495300" y="1828797"/>
            <a:ext cx="2743200" cy="663575"/>
          </a:xfrm>
          <a:solidFill>
            <a:schemeClr val="tx2"/>
          </a:solidFill>
        </p:spPr>
        <p:txBody>
          <a:bodyPr lIns="137160" tIns="45720" rIns="137160" bIns="45720" anchor="ctr"/>
          <a:lstStyle>
            <a:lvl1pPr algn="l">
              <a:lnSpc>
                <a:spcPct val="90000"/>
              </a:lnSpc>
              <a:spcBef>
                <a:spcPts val="0"/>
              </a:spcBef>
              <a:spcAft>
                <a:spcPts val="0"/>
              </a:spcAft>
              <a:defRPr sz="1800">
                <a:solidFill>
                  <a:schemeClr val="bg1"/>
                </a:solidFill>
              </a:defRPr>
            </a:lvl1pPr>
          </a:lstStyle>
          <a:p>
            <a:pPr lvl="0"/>
            <a:r>
              <a:rPr lang="en-US" dirty="0"/>
              <a:t>Header</a:t>
            </a:r>
          </a:p>
        </p:txBody>
      </p:sp>
      <p:sp>
        <p:nvSpPr>
          <p:cNvPr id="6" name="Subtitle"/>
          <p:cNvSpPr>
            <a:spLocks noGrp="1"/>
          </p:cNvSpPr>
          <p:nvPr>
            <p:ph type="body" sz="quarter" idx="13" hasCustomPrompt="1"/>
          </p:nvPr>
        </p:nvSpPr>
        <p:spPr>
          <a:xfrm>
            <a:off x="495300" y="1118282"/>
            <a:ext cx="11315700" cy="492125"/>
          </a:xfrm>
        </p:spPr>
        <p:txBody>
          <a:bodyPr/>
          <a:lstStyle>
            <a:lvl1pPr>
              <a:defRPr sz="2600">
                <a:solidFill>
                  <a:schemeClr val="accent4"/>
                </a:solidFill>
              </a:defRPr>
            </a:lvl1pPr>
          </a:lstStyle>
          <a:p>
            <a:pPr lvl="0"/>
            <a:r>
              <a:rPr lang="en-US" dirty="0"/>
              <a:t>Use this space for one line subhead if needed | One line</a:t>
            </a:r>
          </a:p>
        </p:txBody>
      </p:sp>
      <p:sp>
        <p:nvSpPr>
          <p:cNvPr id="2" name="Title"/>
          <p:cNvSpPr>
            <a:spLocks noGrp="1"/>
          </p:cNvSpPr>
          <p:nvPr>
            <p:ph type="title" hasCustomPrompt="1"/>
          </p:nvPr>
        </p:nvSpPr>
        <p:spPr/>
        <p:txBody>
          <a:bodyPr/>
          <a:lstStyle>
            <a:lvl1pPr>
              <a:defRPr/>
            </a:lvl1pPr>
          </a:lstStyle>
          <a:p>
            <a:r>
              <a:rPr lang="en-US" dirty="0"/>
              <a:t>4 Column | Type insightful headline in sentence case | One line</a:t>
            </a:r>
          </a:p>
        </p:txBody>
      </p:sp>
      <p:sp>
        <p:nvSpPr>
          <p:cNvPr id="15" name="Rectangle 14" hidden="1"/>
          <p:cNvSpPr/>
          <p:nvPr userDrawn="1">
            <p:custDataLst>
              <p:tags r:id="rId1"/>
            </p:custDataLst>
          </p:nvPr>
        </p:nvSpPr>
        <p:spPr>
          <a:xfrm>
            <a:off x="457200" y="1143000"/>
            <a:ext cx="11353800" cy="48499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16" name="Rectangle 15" hidden="1"/>
          <p:cNvSpPr/>
          <p:nvPr userDrawn="1">
            <p:custDataLst>
              <p:tags r:id="rId2"/>
            </p:custDataLst>
          </p:nvPr>
        </p:nvSpPr>
        <p:spPr>
          <a:xfrm>
            <a:off x="304800" y="6084051"/>
            <a:ext cx="2214664" cy="61787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17" name="Rectangle 16" hidden="1"/>
          <p:cNvSpPr/>
          <p:nvPr userDrawn="1">
            <p:custDataLst>
              <p:tags r:id="rId3"/>
            </p:custDataLst>
          </p:nvPr>
        </p:nvSpPr>
        <p:spPr>
          <a:xfrm>
            <a:off x="0" y="0"/>
            <a:ext cx="12191999" cy="41801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18" name="Rectangle 17" hidden="1"/>
          <p:cNvSpPr/>
          <p:nvPr userDrawn="1">
            <p:custDataLst>
              <p:tags r:id="rId4"/>
            </p:custDataLst>
          </p:nvPr>
        </p:nvSpPr>
        <p:spPr>
          <a:xfrm>
            <a:off x="5229225" y="6392987"/>
            <a:ext cx="6648450" cy="51073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3" name="Date Placeholder 2"/>
          <p:cNvSpPr>
            <a:spLocks noGrp="1"/>
          </p:cNvSpPr>
          <p:nvPr>
            <p:ph type="dt" sz="half" idx="23"/>
          </p:nvPr>
        </p:nvSpPr>
        <p:spPr/>
        <p:txBody>
          <a:bodyPr/>
          <a:lstStyle/>
          <a:p>
            <a:fld id="{EDB67A31-8E60-4694-8328-440294AF47B6}" type="datetime1">
              <a:rPr lang="en-US" smtClean="0"/>
              <a:t>2/14/23</a:t>
            </a:fld>
            <a:endParaRPr lang="en-US" dirty="0"/>
          </a:p>
        </p:txBody>
      </p:sp>
      <p:sp>
        <p:nvSpPr>
          <p:cNvPr id="5" name="Footer Placeholder 4"/>
          <p:cNvSpPr>
            <a:spLocks noGrp="1"/>
          </p:cNvSpPr>
          <p:nvPr>
            <p:ph type="ftr" sz="quarter" idx="24"/>
          </p:nvPr>
        </p:nvSpPr>
        <p:spPr/>
        <p:txBody>
          <a:bodyPr/>
          <a:lstStyle/>
          <a:p>
            <a:pPr algn="r"/>
            <a:r>
              <a:rPr lang="en-US" dirty="0"/>
              <a:t>© 2021 UnitedHealth Group. Any use, copying or distribution without written permission from UnitedHealth Group is prohibited.</a:t>
            </a:r>
          </a:p>
        </p:txBody>
      </p:sp>
      <p:sp>
        <p:nvSpPr>
          <p:cNvPr id="10" name="Slide Number Placeholder 9"/>
          <p:cNvSpPr>
            <a:spLocks noGrp="1"/>
          </p:cNvSpPr>
          <p:nvPr>
            <p:ph type="sldNum" sz="quarter" idx="25"/>
          </p:nvPr>
        </p:nvSpPr>
        <p:spPr/>
        <p:txBody>
          <a:bodyPr/>
          <a:lstStyle/>
          <a:p>
            <a:fld id="{901F1369-4AEB-4520-96C0-9F78886180C1}" type="slidenum">
              <a:rPr lang="en-US" smtClean="0"/>
              <a:pPr/>
              <a:t>‹#›</a:t>
            </a:fld>
            <a:endParaRPr lang="en-US" dirty="0"/>
          </a:p>
        </p:txBody>
      </p:sp>
    </p:spTree>
    <p:extLst>
      <p:ext uri="{BB962C8B-B14F-4D97-AF65-F5344CB8AC3E}">
        <p14:creationId xmlns:p14="http://schemas.microsoft.com/office/powerpoint/2010/main" val="8056826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 Lifestyle 1">
    <p:spTree>
      <p:nvGrpSpPr>
        <p:cNvPr id="1" name=""/>
        <p:cNvGrpSpPr/>
        <p:nvPr/>
      </p:nvGrpSpPr>
      <p:grpSpPr>
        <a:xfrm>
          <a:off x="0" y="0"/>
          <a:ext cx="0" cy="0"/>
          <a:chOff x="0" y="0"/>
          <a:chExt cx="0" cy="0"/>
        </a:xfrm>
      </p:grpSpPr>
      <p:pic>
        <p:nvPicPr>
          <p:cNvPr id="2050" name="Picture 2" descr="C:\Users\cbarthol\Desktop\Charlotte Work\Tools\PPT\Empower\2019 PPT cover images\2-women-running-16x9.jpg"/>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0" y="9292"/>
            <a:ext cx="12192000" cy="6859716"/>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p:cNvSpPr/>
          <p:nvPr/>
        </p:nvSpPr>
        <p:spPr bwMode="auto">
          <a:xfrm>
            <a:off x="0" y="9292"/>
            <a:ext cx="11092811" cy="6843371"/>
          </a:xfrm>
          <a:prstGeom prst="rect">
            <a:avLst/>
          </a:prstGeom>
          <a:gradFill flip="none" rotWithShape="1">
            <a:gsLst>
              <a:gs pos="0">
                <a:srgbClr val="FFFFFF"/>
              </a:gs>
              <a:gs pos="71000">
                <a:srgbClr val="FFFFFF">
                  <a:alpha val="75000"/>
                </a:srgbClr>
              </a:gs>
              <a:gs pos="100000">
                <a:srgbClr val="FFFFFF">
                  <a:alpha val="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3" rIns="0" bIns="45723" numCol="1" rtlCol="0" anchor="ctr" anchorCtr="0" compatLnSpc="1">
            <a:prstTxWarp prst="textNoShape">
              <a:avLst/>
            </a:prstTxWarp>
          </a:bodyPr>
          <a:lstStyle/>
          <a:p>
            <a:pPr algn="ctr" defTabSz="914196"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 name="Title"/>
          <p:cNvSpPr>
            <a:spLocks noGrp="1"/>
          </p:cNvSpPr>
          <p:nvPr>
            <p:ph type="ctrTitle" hasCustomPrompt="1"/>
          </p:nvPr>
        </p:nvSpPr>
        <p:spPr>
          <a:xfrm>
            <a:off x="495301" y="1104900"/>
            <a:ext cx="7440386" cy="2735839"/>
          </a:xfrm>
        </p:spPr>
        <p:txBody>
          <a:bodyPr anchor="b"/>
          <a:lstStyle>
            <a:lvl1pPr algn="l">
              <a:defRPr sz="4800"/>
            </a:lvl1pPr>
          </a:lstStyle>
          <a:p>
            <a:r>
              <a:rPr lang="en-US"/>
              <a:t>Insightful Presentation Title in Title Case </a:t>
            </a:r>
            <a:br>
              <a:rPr lang="en-US"/>
            </a:br>
            <a:r>
              <a:rPr lang="en-US"/>
              <a:t>(max. 3 lines)</a:t>
            </a:r>
            <a:endParaRPr lang="en-US" dirty="0"/>
          </a:p>
        </p:txBody>
      </p:sp>
      <p:sp>
        <p:nvSpPr>
          <p:cNvPr id="3" name="Subtitle"/>
          <p:cNvSpPr>
            <a:spLocks noGrp="1"/>
          </p:cNvSpPr>
          <p:nvPr>
            <p:ph type="subTitle" idx="1" hasCustomPrompt="1"/>
          </p:nvPr>
        </p:nvSpPr>
        <p:spPr>
          <a:xfrm>
            <a:off x="495301" y="3924300"/>
            <a:ext cx="7440386" cy="974271"/>
          </a:xfrm>
        </p:spPr>
        <p:txBody>
          <a:bodyPr/>
          <a:lstStyle>
            <a:lvl1pPr marL="0" indent="0" algn="l">
              <a:buNone/>
              <a:defRPr sz="2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Event City or Speaker Name</a:t>
            </a:r>
          </a:p>
        </p:txBody>
      </p:sp>
      <p:sp>
        <p:nvSpPr>
          <p:cNvPr id="11" name="Date"/>
          <p:cNvSpPr>
            <a:spLocks noGrp="1"/>
          </p:cNvSpPr>
          <p:nvPr>
            <p:ph type="body" sz="quarter" idx="13" hasCustomPrompt="1"/>
          </p:nvPr>
        </p:nvSpPr>
        <p:spPr>
          <a:xfrm>
            <a:off x="495300" y="4990648"/>
            <a:ext cx="7440011" cy="702582"/>
          </a:xfrm>
        </p:spPr>
        <p:txBody>
          <a:bodyPr/>
          <a:lstStyle>
            <a:lvl1pPr>
              <a:defRPr>
                <a:solidFill>
                  <a:schemeClr val="tx1"/>
                </a:solidFill>
              </a:defRPr>
            </a:lvl1pPr>
          </a:lstStyle>
          <a:p>
            <a:pPr lvl="0"/>
            <a:r>
              <a:rPr lang="en-US" dirty="0"/>
              <a:t>Month DD, YYYY</a:t>
            </a:r>
          </a:p>
        </p:txBody>
      </p:sp>
      <p:sp>
        <p:nvSpPr>
          <p:cNvPr id="31" name="MIO_LOGOPLACEHOLDER#LowerLeftMediumWide" hidden="1"/>
          <p:cNvSpPr/>
          <p:nvPr/>
        </p:nvSpPr>
        <p:spPr>
          <a:xfrm>
            <a:off x="583916" y="5841607"/>
            <a:ext cx="584484" cy="632692"/>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12" name="Rectangle 11" hidden="1"/>
          <p:cNvSpPr/>
          <p:nvPr>
            <p:custDataLst>
              <p:tags r:id="rId1"/>
            </p:custDataLst>
          </p:nvPr>
        </p:nvSpPr>
        <p:spPr>
          <a:xfrm>
            <a:off x="426027" y="5744066"/>
            <a:ext cx="3241964" cy="9351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17" name="Rectangle 16" hidden="1"/>
          <p:cNvSpPr/>
          <p:nvPr>
            <p:custDataLst>
              <p:tags r:id="rId2"/>
            </p:custDataLst>
          </p:nvPr>
        </p:nvSpPr>
        <p:spPr>
          <a:xfrm>
            <a:off x="457200" y="415636"/>
            <a:ext cx="7658100" cy="52993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pic>
        <p:nvPicPr>
          <p:cNvPr id="19" name="Picture 2" descr="C:\Users\cbarthol\Desktop\Charlotte Work\Tools\PPT\Empower\New Logos\OptumLabs(R)_RGB.emf">
            <a:extLst>
              <a:ext uri="{FF2B5EF4-FFF2-40B4-BE49-F238E27FC236}">
                <a16:creationId xmlns:a16="http://schemas.microsoft.com/office/drawing/2014/main" id="{8295E142-522E-480E-9F78-99DEB72CA336}"/>
              </a:ext>
            </a:extLst>
          </p:cNvPr>
          <p:cNvPicPr>
            <a:picLocks noChangeAspect="1" noChangeArrowheads="1"/>
          </p:cNvPicPr>
          <p:nvPr userDrawn="1">
            <p:custDataLst>
              <p:tags r:id="rId3"/>
            </p:custDataLst>
          </p:nvPr>
        </p:nvPicPr>
        <p:blipFill>
          <a:blip r:embed="rId6">
            <a:extLst>
              <a:ext uri="{28A0092B-C50C-407E-A947-70E740481C1C}">
                <a14:useLocalDpi xmlns:a14="http://schemas.microsoft.com/office/drawing/2010/main" val="0"/>
              </a:ext>
            </a:extLst>
          </a:blip>
          <a:srcRect/>
          <a:stretch>
            <a:fillRect/>
          </a:stretch>
        </p:blipFill>
        <p:spPr bwMode="auto">
          <a:xfrm>
            <a:off x="585652" y="5839241"/>
            <a:ext cx="2786172" cy="6344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230639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33" name="Text 3"/>
          <p:cNvSpPr>
            <a:spLocks noGrp="1"/>
          </p:cNvSpPr>
          <p:nvPr>
            <p:ph type="body" sz="quarter" idx="21" hasCustomPrompt="1"/>
          </p:nvPr>
        </p:nvSpPr>
        <p:spPr>
          <a:xfrm>
            <a:off x="8177285" y="2492372"/>
            <a:ext cx="3657600" cy="3413128"/>
          </a:xfrm>
          <a:solidFill>
            <a:srgbClr val="EAEAEA"/>
          </a:solidFill>
        </p:spPr>
        <p:txBody>
          <a:bodyPr lIns="137160" tIns="91440" rIns="137160" bIns="91440" anchor="t"/>
          <a:lstStyle>
            <a:lvl1pPr marL="0" indent="0" algn="l">
              <a:lnSpc>
                <a:spcPct val="90000"/>
              </a:lnSpc>
              <a:spcBef>
                <a:spcPts val="0"/>
              </a:spcBef>
              <a:spcAft>
                <a:spcPts val="0"/>
              </a:spcAft>
              <a:buFont typeface="Arial" panose="020B0604020202020204" pitchFamily="34" charset="0"/>
              <a:buNone/>
              <a:defRPr sz="1800">
                <a:solidFill>
                  <a:schemeClr val="tx1"/>
                </a:solidFill>
              </a:defRPr>
            </a:lvl1pPr>
          </a:lstStyle>
          <a:p>
            <a:pPr lvl="0"/>
            <a:r>
              <a:rPr lang="en-US" dirty="0"/>
              <a:t>Text – add bullet if needed</a:t>
            </a:r>
          </a:p>
        </p:txBody>
      </p:sp>
      <p:sp>
        <p:nvSpPr>
          <p:cNvPr id="28" name="Header 3"/>
          <p:cNvSpPr>
            <a:spLocks noGrp="1"/>
          </p:cNvSpPr>
          <p:nvPr>
            <p:ph type="body" sz="quarter" idx="16" hasCustomPrompt="1"/>
          </p:nvPr>
        </p:nvSpPr>
        <p:spPr>
          <a:xfrm>
            <a:off x="8177285" y="1828797"/>
            <a:ext cx="3657600" cy="663575"/>
          </a:xfrm>
          <a:solidFill>
            <a:schemeClr val="accent4"/>
          </a:solidFill>
        </p:spPr>
        <p:txBody>
          <a:bodyPr lIns="137160" tIns="45720" rIns="137160" bIns="45720" anchor="ctr"/>
          <a:lstStyle>
            <a:lvl1pPr>
              <a:lnSpc>
                <a:spcPct val="90000"/>
              </a:lnSpc>
              <a:spcBef>
                <a:spcPts val="0"/>
              </a:spcBef>
              <a:spcAft>
                <a:spcPts val="0"/>
              </a:spcAft>
              <a:defRPr sz="1800">
                <a:solidFill>
                  <a:schemeClr val="bg1"/>
                </a:solidFill>
              </a:defRPr>
            </a:lvl1pPr>
          </a:lstStyle>
          <a:p>
            <a:pPr lvl="0"/>
            <a:r>
              <a:rPr lang="en-US" dirty="0"/>
              <a:t>Header</a:t>
            </a:r>
          </a:p>
        </p:txBody>
      </p:sp>
      <p:sp>
        <p:nvSpPr>
          <p:cNvPr id="32" name="Text 2"/>
          <p:cNvSpPr>
            <a:spLocks noGrp="1"/>
          </p:cNvSpPr>
          <p:nvPr>
            <p:ph type="body" sz="quarter" idx="20" hasCustomPrompt="1"/>
          </p:nvPr>
        </p:nvSpPr>
        <p:spPr>
          <a:xfrm>
            <a:off x="4336293" y="2492372"/>
            <a:ext cx="3657600" cy="3413128"/>
          </a:xfrm>
          <a:solidFill>
            <a:srgbClr val="EAEAEA"/>
          </a:solidFill>
        </p:spPr>
        <p:txBody>
          <a:bodyPr lIns="137160" tIns="91440" rIns="137160" bIns="91440" anchor="t"/>
          <a:lstStyle>
            <a:lvl1pPr marL="0" indent="0" algn="l">
              <a:lnSpc>
                <a:spcPct val="90000"/>
              </a:lnSpc>
              <a:spcBef>
                <a:spcPts val="0"/>
              </a:spcBef>
              <a:spcAft>
                <a:spcPts val="0"/>
              </a:spcAft>
              <a:buFont typeface="Arial" panose="020B0604020202020204" pitchFamily="34" charset="0"/>
              <a:buNone/>
              <a:defRPr sz="1800">
                <a:solidFill>
                  <a:schemeClr val="tx1"/>
                </a:solidFill>
              </a:defRPr>
            </a:lvl1pPr>
          </a:lstStyle>
          <a:p>
            <a:pPr lvl="0"/>
            <a:r>
              <a:rPr lang="en-US" dirty="0"/>
              <a:t>Text – add bullet if needed</a:t>
            </a:r>
          </a:p>
        </p:txBody>
      </p:sp>
      <p:sp>
        <p:nvSpPr>
          <p:cNvPr id="27" name="Header 2"/>
          <p:cNvSpPr>
            <a:spLocks noGrp="1"/>
          </p:cNvSpPr>
          <p:nvPr>
            <p:ph type="body" sz="quarter" idx="15" hasCustomPrompt="1"/>
          </p:nvPr>
        </p:nvSpPr>
        <p:spPr>
          <a:xfrm>
            <a:off x="4336293" y="1828797"/>
            <a:ext cx="3657600" cy="663575"/>
          </a:xfrm>
          <a:solidFill>
            <a:schemeClr val="accent2"/>
          </a:solidFill>
        </p:spPr>
        <p:txBody>
          <a:bodyPr lIns="137160" tIns="45720" rIns="137160" bIns="45720" anchor="ctr"/>
          <a:lstStyle>
            <a:lvl1pPr>
              <a:lnSpc>
                <a:spcPct val="90000"/>
              </a:lnSpc>
              <a:spcBef>
                <a:spcPts val="0"/>
              </a:spcBef>
              <a:spcAft>
                <a:spcPts val="0"/>
              </a:spcAft>
              <a:defRPr sz="1800">
                <a:solidFill>
                  <a:schemeClr val="bg1"/>
                </a:solidFill>
              </a:defRPr>
            </a:lvl1pPr>
          </a:lstStyle>
          <a:p>
            <a:pPr lvl="0"/>
            <a:r>
              <a:rPr lang="en-US" dirty="0"/>
              <a:t>Header</a:t>
            </a:r>
          </a:p>
        </p:txBody>
      </p:sp>
      <p:sp>
        <p:nvSpPr>
          <p:cNvPr id="31" name="Text 1"/>
          <p:cNvSpPr>
            <a:spLocks noGrp="1"/>
          </p:cNvSpPr>
          <p:nvPr>
            <p:ph type="body" sz="quarter" idx="19" hasCustomPrompt="1"/>
          </p:nvPr>
        </p:nvSpPr>
        <p:spPr>
          <a:xfrm>
            <a:off x="495300" y="2492372"/>
            <a:ext cx="3657600" cy="3413128"/>
          </a:xfrm>
          <a:solidFill>
            <a:srgbClr val="EAEAEA"/>
          </a:solidFill>
        </p:spPr>
        <p:txBody>
          <a:bodyPr lIns="137160" tIns="91440" rIns="137160" bIns="91440" anchor="t"/>
          <a:lstStyle>
            <a:lvl1pPr marL="0" indent="0" algn="l">
              <a:lnSpc>
                <a:spcPct val="90000"/>
              </a:lnSpc>
              <a:spcBef>
                <a:spcPts val="0"/>
              </a:spcBef>
              <a:spcAft>
                <a:spcPts val="0"/>
              </a:spcAft>
              <a:buFont typeface="Arial" panose="020B0604020202020204" pitchFamily="34" charset="0"/>
              <a:buNone/>
              <a:defRPr sz="1800">
                <a:solidFill>
                  <a:schemeClr val="tx1"/>
                </a:solidFill>
              </a:defRPr>
            </a:lvl1pPr>
          </a:lstStyle>
          <a:p>
            <a:pPr lvl="0"/>
            <a:r>
              <a:rPr lang="en-US" dirty="0"/>
              <a:t>Text – add bullet if needed</a:t>
            </a:r>
          </a:p>
        </p:txBody>
      </p:sp>
      <p:sp>
        <p:nvSpPr>
          <p:cNvPr id="8" name="Header 1"/>
          <p:cNvSpPr>
            <a:spLocks noGrp="1"/>
          </p:cNvSpPr>
          <p:nvPr>
            <p:ph type="body" sz="quarter" idx="14" hasCustomPrompt="1"/>
          </p:nvPr>
        </p:nvSpPr>
        <p:spPr>
          <a:xfrm>
            <a:off x="495300" y="1828797"/>
            <a:ext cx="3657600" cy="663575"/>
          </a:xfrm>
          <a:solidFill>
            <a:schemeClr val="tx2"/>
          </a:solidFill>
        </p:spPr>
        <p:txBody>
          <a:bodyPr lIns="137160" tIns="45720" rIns="137160" bIns="45720" anchor="ctr"/>
          <a:lstStyle>
            <a:lvl1pPr algn="l">
              <a:lnSpc>
                <a:spcPct val="90000"/>
              </a:lnSpc>
              <a:spcBef>
                <a:spcPts val="0"/>
              </a:spcBef>
              <a:spcAft>
                <a:spcPts val="0"/>
              </a:spcAft>
              <a:defRPr sz="1800">
                <a:solidFill>
                  <a:schemeClr val="bg1"/>
                </a:solidFill>
              </a:defRPr>
            </a:lvl1pPr>
          </a:lstStyle>
          <a:p>
            <a:pPr lvl="0"/>
            <a:r>
              <a:rPr lang="en-US" dirty="0"/>
              <a:t>Header</a:t>
            </a:r>
          </a:p>
        </p:txBody>
      </p:sp>
      <p:sp>
        <p:nvSpPr>
          <p:cNvPr id="6" name="Subtitle"/>
          <p:cNvSpPr>
            <a:spLocks noGrp="1"/>
          </p:cNvSpPr>
          <p:nvPr>
            <p:ph type="body" sz="quarter" idx="13" hasCustomPrompt="1"/>
          </p:nvPr>
        </p:nvSpPr>
        <p:spPr>
          <a:xfrm>
            <a:off x="495300" y="1118282"/>
            <a:ext cx="11315700" cy="492125"/>
          </a:xfrm>
        </p:spPr>
        <p:txBody>
          <a:bodyPr/>
          <a:lstStyle>
            <a:lvl1pPr>
              <a:defRPr sz="2600">
                <a:solidFill>
                  <a:schemeClr val="accent4"/>
                </a:solidFill>
              </a:defRPr>
            </a:lvl1pPr>
          </a:lstStyle>
          <a:p>
            <a:pPr lvl="0"/>
            <a:r>
              <a:rPr lang="en-US" dirty="0"/>
              <a:t>Use this space for one line subhead if needed | One line</a:t>
            </a:r>
          </a:p>
        </p:txBody>
      </p:sp>
      <p:sp>
        <p:nvSpPr>
          <p:cNvPr id="2" name="Title"/>
          <p:cNvSpPr>
            <a:spLocks noGrp="1"/>
          </p:cNvSpPr>
          <p:nvPr>
            <p:ph type="title" hasCustomPrompt="1"/>
          </p:nvPr>
        </p:nvSpPr>
        <p:spPr/>
        <p:txBody>
          <a:bodyPr/>
          <a:lstStyle>
            <a:lvl1pPr>
              <a:defRPr/>
            </a:lvl1pPr>
          </a:lstStyle>
          <a:p>
            <a:r>
              <a:rPr lang="en-US" dirty="0"/>
              <a:t>3 Column | Type insightful headline in sentence case | One line</a:t>
            </a:r>
          </a:p>
        </p:txBody>
      </p:sp>
      <p:sp>
        <p:nvSpPr>
          <p:cNvPr id="13" name="Rectangle 12" hidden="1"/>
          <p:cNvSpPr/>
          <p:nvPr userDrawn="1">
            <p:custDataLst>
              <p:tags r:id="rId1"/>
            </p:custDataLst>
          </p:nvPr>
        </p:nvSpPr>
        <p:spPr>
          <a:xfrm>
            <a:off x="457200" y="1143000"/>
            <a:ext cx="11353800" cy="48499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14" name="Rectangle 13" hidden="1"/>
          <p:cNvSpPr/>
          <p:nvPr userDrawn="1">
            <p:custDataLst>
              <p:tags r:id="rId2"/>
            </p:custDataLst>
          </p:nvPr>
        </p:nvSpPr>
        <p:spPr>
          <a:xfrm>
            <a:off x="304800" y="6084051"/>
            <a:ext cx="2214664" cy="61787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15" name="Rectangle 14" hidden="1"/>
          <p:cNvSpPr/>
          <p:nvPr userDrawn="1">
            <p:custDataLst>
              <p:tags r:id="rId3"/>
            </p:custDataLst>
          </p:nvPr>
        </p:nvSpPr>
        <p:spPr>
          <a:xfrm>
            <a:off x="0" y="0"/>
            <a:ext cx="12191999" cy="41801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16" name="Rectangle 15" hidden="1"/>
          <p:cNvSpPr/>
          <p:nvPr userDrawn="1">
            <p:custDataLst>
              <p:tags r:id="rId4"/>
            </p:custDataLst>
          </p:nvPr>
        </p:nvSpPr>
        <p:spPr>
          <a:xfrm>
            <a:off x="5229225" y="6392987"/>
            <a:ext cx="6648450" cy="51073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3" name="Date Placeholder 2"/>
          <p:cNvSpPr>
            <a:spLocks noGrp="1"/>
          </p:cNvSpPr>
          <p:nvPr>
            <p:ph type="dt" sz="half" idx="22"/>
          </p:nvPr>
        </p:nvSpPr>
        <p:spPr/>
        <p:txBody>
          <a:bodyPr/>
          <a:lstStyle/>
          <a:p>
            <a:fld id="{BA7ABAF7-5894-4090-8CF5-5B46697F7B04}" type="datetime1">
              <a:rPr lang="en-US" smtClean="0"/>
              <a:t>2/14/23</a:t>
            </a:fld>
            <a:endParaRPr lang="en-US" dirty="0"/>
          </a:p>
        </p:txBody>
      </p:sp>
      <p:sp>
        <p:nvSpPr>
          <p:cNvPr id="5" name="Footer Placeholder 4"/>
          <p:cNvSpPr>
            <a:spLocks noGrp="1"/>
          </p:cNvSpPr>
          <p:nvPr>
            <p:ph type="ftr" sz="quarter" idx="23"/>
          </p:nvPr>
        </p:nvSpPr>
        <p:spPr/>
        <p:txBody>
          <a:bodyPr/>
          <a:lstStyle/>
          <a:p>
            <a:pPr algn="r"/>
            <a:r>
              <a:rPr lang="en-US" dirty="0"/>
              <a:t>© 2021 UnitedHealth Group. Any use, copying or distribution without written permission from UnitedHealth Group is prohibited.</a:t>
            </a:r>
          </a:p>
        </p:txBody>
      </p:sp>
      <p:sp>
        <p:nvSpPr>
          <p:cNvPr id="10" name="Slide Number Placeholder 9"/>
          <p:cNvSpPr>
            <a:spLocks noGrp="1"/>
          </p:cNvSpPr>
          <p:nvPr>
            <p:ph type="sldNum" sz="quarter" idx="24"/>
          </p:nvPr>
        </p:nvSpPr>
        <p:spPr/>
        <p:txBody>
          <a:bodyPr/>
          <a:lstStyle/>
          <a:p>
            <a:fld id="{901F1369-4AEB-4520-96C0-9F78886180C1}" type="slidenum">
              <a:rPr lang="en-US" smtClean="0"/>
              <a:pPr/>
              <a:t>‹#›</a:t>
            </a:fld>
            <a:endParaRPr lang="en-US" dirty="0"/>
          </a:p>
        </p:txBody>
      </p:sp>
    </p:spTree>
    <p:extLst>
      <p:ext uri="{BB962C8B-B14F-4D97-AF65-F5344CB8AC3E}">
        <p14:creationId xmlns:p14="http://schemas.microsoft.com/office/powerpoint/2010/main" val="6328911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2 Column">
    <p:spTree>
      <p:nvGrpSpPr>
        <p:cNvPr id="1" name=""/>
        <p:cNvGrpSpPr/>
        <p:nvPr/>
      </p:nvGrpSpPr>
      <p:grpSpPr>
        <a:xfrm>
          <a:off x="0" y="0"/>
          <a:ext cx="0" cy="0"/>
          <a:chOff x="0" y="0"/>
          <a:chExt cx="0" cy="0"/>
        </a:xfrm>
      </p:grpSpPr>
      <p:sp>
        <p:nvSpPr>
          <p:cNvPr id="33" name="Text R"/>
          <p:cNvSpPr>
            <a:spLocks noGrp="1"/>
          </p:cNvSpPr>
          <p:nvPr>
            <p:ph type="body" sz="quarter" idx="21" hasCustomPrompt="1"/>
          </p:nvPr>
        </p:nvSpPr>
        <p:spPr>
          <a:xfrm>
            <a:off x="6313712" y="2492372"/>
            <a:ext cx="5486400" cy="3413128"/>
          </a:xfrm>
          <a:solidFill>
            <a:srgbClr val="EAEAEA"/>
          </a:solidFill>
        </p:spPr>
        <p:txBody>
          <a:bodyPr lIns="137160" tIns="91440" rIns="137160" bIns="91440" anchor="t"/>
          <a:lstStyle>
            <a:lvl1pPr marL="0" indent="0" algn="l">
              <a:lnSpc>
                <a:spcPct val="90000"/>
              </a:lnSpc>
              <a:spcBef>
                <a:spcPts val="0"/>
              </a:spcBef>
              <a:spcAft>
                <a:spcPts val="0"/>
              </a:spcAft>
              <a:buFont typeface="Arial" panose="020B0604020202020204" pitchFamily="34" charset="0"/>
              <a:buNone/>
              <a:defRPr sz="1800">
                <a:solidFill>
                  <a:schemeClr val="tx1"/>
                </a:solidFill>
              </a:defRPr>
            </a:lvl1pPr>
          </a:lstStyle>
          <a:p>
            <a:pPr lvl="0"/>
            <a:r>
              <a:rPr lang="en-US" dirty="0"/>
              <a:t>Text – add bullet if needed</a:t>
            </a:r>
          </a:p>
        </p:txBody>
      </p:sp>
      <p:sp>
        <p:nvSpPr>
          <p:cNvPr id="28" name="Header R"/>
          <p:cNvSpPr>
            <a:spLocks noGrp="1"/>
          </p:cNvSpPr>
          <p:nvPr>
            <p:ph type="body" sz="quarter" idx="16" hasCustomPrompt="1"/>
          </p:nvPr>
        </p:nvSpPr>
        <p:spPr>
          <a:xfrm>
            <a:off x="6313712" y="1828797"/>
            <a:ext cx="5486400" cy="663575"/>
          </a:xfrm>
          <a:solidFill>
            <a:schemeClr val="accent2"/>
          </a:solidFill>
        </p:spPr>
        <p:txBody>
          <a:bodyPr lIns="137160" tIns="45720" rIns="137160" bIns="45720" anchor="ctr"/>
          <a:lstStyle>
            <a:lvl1pPr>
              <a:lnSpc>
                <a:spcPct val="90000"/>
              </a:lnSpc>
              <a:spcBef>
                <a:spcPts val="0"/>
              </a:spcBef>
              <a:spcAft>
                <a:spcPts val="0"/>
              </a:spcAft>
              <a:defRPr sz="1800">
                <a:solidFill>
                  <a:schemeClr val="bg1"/>
                </a:solidFill>
              </a:defRPr>
            </a:lvl1pPr>
          </a:lstStyle>
          <a:p>
            <a:pPr lvl="0"/>
            <a:r>
              <a:rPr lang="en-US" dirty="0"/>
              <a:t>Header</a:t>
            </a:r>
          </a:p>
        </p:txBody>
      </p:sp>
      <p:sp>
        <p:nvSpPr>
          <p:cNvPr id="31" name="Text L"/>
          <p:cNvSpPr>
            <a:spLocks noGrp="1"/>
          </p:cNvSpPr>
          <p:nvPr>
            <p:ph type="body" sz="quarter" idx="19" hasCustomPrompt="1"/>
          </p:nvPr>
        </p:nvSpPr>
        <p:spPr>
          <a:xfrm>
            <a:off x="495299" y="2492372"/>
            <a:ext cx="5486400" cy="3413128"/>
          </a:xfrm>
          <a:solidFill>
            <a:srgbClr val="EAEAEA"/>
          </a:solidFill>
        </p:spPr>
        <p:txBody>
          <a:bodyPr lIns="137160" tIns="91440" rIns="137160" bIns="91440" anchor="t"/>
          <a:lstStyle>
            <a:lvl1pPr marL="0" indent="0" algn="l">
              <a:lnSpc>
                <a:spcPct val="90000"/>
              </a:lnSpc>
              <a:spcBef>
                <a:spcPts val="0"/>
              </a:spcBef>
              <a:spcAft>
                <a:spcPts val="0"/>
              </a:spcAft>
              <a:buFont typeface="Arial" panose="020B0604020202020204" pitchFamily="34" charset="0"/>
              <a:buNone/>
              <a:defRPr sz="1800">
                <a:solidFill>
                  <a:schemeClr val="tx1"/>
                </a:solidFill>
              </a:defRPr>
            </a:lvl1pPr>
          </a:lstStyle>
          <a:p>
            <a:pPr lvl="0"/>
            <a:r>
              <a:rPr lang="en-US" dirty="0"/>
              <a:t>Text – add bullet if needed</a:t>
            </a:r>
          </a:p>
        </p:txBody>
      </p:sp>
      <p:sp>
        <p:nvSpPr>
          <p:cNvPr id="8" name="Header L"/>
          <p:cNvSpPr>
            <a:spLocks noGrp="1"/>
          </p:cNvSpPr>
          <p:nvPr>
            <p:ph type="body" sz="quarter" idx="14" hasCustomPrompt="1"/>
          </p:nvPr>
        </p:nvSpPr>
        <p:spPr>
          <a:xfrm>
            <a:off x="495299" y="1828800"/>
            <a:ext cx="5486400" cy="663575"/>
          </a:xfrm>
          <a:solidFill>
            <a:schemeClr val="tx2"/>
          </a:solidFill>
        </p:spPr>
        <p:txBody>
          <a:bodyPr lIns="137160" tIns="45720" rIns="137160" bIns="45720" anchor="ctr"/>
          <a:lstStyle>
            <a:lvl1pPr algn="l">
              <a:lnSpc>
                <a:spcPct val="90000"/>
              </a:lnSpc>
              <a:spcBef>
                <a:spcPts val="0"/>
              </a:spcBef>
              <a:spcAft>
                <a:spcPts val="0"/>
              </a:spcAft>
              <a:defRPr sz="1800">
                <a:solidFill>
                  <a:schemeClr val="bg1"/>
                </a:solidFill>
              </a:defRPr>
            </a:lvl1pPr>
          </a:lstStyle>
          <a:p>
            <a:pPr lvl="0"/>
            <a:r>
              <a:rPr lang="en-US" dirty="0"/>
              <a:t>Header</a:t>
            </a:r>
          </a:p>
        </p:txBody>
      </p:sp>
      <p:sp>
        <p:nvSpPr>
          <p:cNvPr id="6" name="Subtitle"/>
          <p:cNvSpPr>
            <a:spLocks noGrp="1"/>
          </p:cNvSpPr>
          <p:nvPr>
            <p:ph type="body" sz="quarter" idx="13" hasCustomPrompt="1"/>
          </p:nvPr>
        </p:nvSpPr>
        <p:spPr>
          <a:xfrm>
            <a:off x="495300" y="1118282"/>
            <a:ext cx="11315700" cy="492125"/>
          </a:xfrm>
        </p:spPr>
        <p:txBody>
          <a:bodyPr/>
          <a:lstStyle>
            <a:lvl1pPr>
              <a:defRPr sz="2600">
                <a:solidFill>
                  <a:schemeClr val="accent4"/>
                </a:solidFill>
              </a:defRPr>
            </a:lvl1pPr>
          </a:lstStyle>
          <a:p>
            <a:pPr lvl="0"/>
            <a:r>
              <a:rPr lang="en-US" dirty="0"/>
              <a:t>Use this space for one line subhead if needed | One line</a:t>
            </a:r>
          </a:p>
        </p:txBody>
      </p:sp>
      <p:sp>
        <p:nvSpPr>
          <p:cNvPr id="2" name="Title"/>
          <p:cNvSpPr>
            <a:spLocks noGrp="1"/>
          </p:cNvSpPr>
          <p:nvPr>
            <p:ph type="title" hasCustomPrompt="1"/>
          </p:nvPr>
        </p:nvSpPr>
        <p:spPr/>
        <p:txBody>
          <a:bodyPr/>
          <a:lstStyle>
            <a:lvl1pPr>
              <a:defRPr/>
            </a:lvl1pPr>
          </a:lstStyle>
          <a:p>
            <a:r>
              <a:rPr lang="en-US" dirty="0"/>
              <a:t>2 Column | Type insightful headline in sentence case | One line</a:t>
            </a:r>
          </a:p>
        </p:txBody>
      </p:sp>
      <p:sp>
        <p:nvSpPr>
          <p:cNvPr id="11" name="Rectangle 10" hidden="1"/>
          <p:cNvSpPr/>
          <p:nvPr userDrawn="1">
            <p:custDataLst>
              <p:tags r:id="rId1"/>
            </p:custDataLst>
          </p:nvPr>
        </p:nvSpPr>
        <p:spPr>
          <a:xfrm>
            <a:off x="457200" y="1143000"/>
            <a:ext cx="11353800" cy="48499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12" name="Rectangle 11" hidden="1"/>
          <p:cNvSpPr/>
          <p:nvPr userDrawn="1">
            <p:custDataLst>
              <p:tags r:id="rId2"/>
            </p:custDataLst>
          </p:nvPr>
        </p:nvSpPr>
        <p:spPr>
          <a:xfrm>
            <a:off x="304800" y="6084051"/>
            <a:ext cx="2214664" cy="61787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13" name="Rectangle 12" hidden="1"/>
          <p:cNvSpPr/>
          <p:nvPr userDrawn="1">
            <p:custDataLst>
              <p:tags r:id="rId3"/>
            </p:custDataLst>
          </p:nvPr>
        </p:nvSpPr>
        <p:spPr>
          <a:xfrm>
            <a:off x="0" y="0"/>
            <a:ext cx="12191999" cy="41801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14" name="Rectangle 13" hidden="1"/>
          <p:cNvSpPr/>
          <p:nvPr userDrawn="1">
            <p:custDataLst>
              <p:tags r:id="rId4"/>
            </p:custDataLst>
          </p:nvPr>
        </p:nvSpPr>
        <p:spPr>
          <a:xfrm>
            <a:off x="5229225" y="6392987"/>
            <a:ext cx="6648450" cy="51073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3" name="Date Placeholder 2"/>
          <p:cNvSpPr>
            <a:spLocks noGrp="1"/>
          </p:cNvSpPr>
          <p:nvPr>
            <p:ph type="dt" sz="half" idx="22"/>
          </p:nvPr>
        </p:nvSpPr>
        <p:spPr/>
        <p:txBody>
          <a:bodyPr/>
          <a:lstStyle/>
          <a:p>
            <a:fld id="{5AD08DD6-E133-4A1C-AB03-351971331F55}" type="datetime1">
              <a:rPr lang="en-US" smtClean="0"/>
              <a:t>2/14/23</a:t>
            </a:fld>
            <a:endParaRPr lang="en-US" dirty="0"/>
          </a:p>
        </p:txBody>
      </p:sp>
      <p:sp>
        <p:nvSpPr>
          <p:cNvPr id="5" name="Footer Placeholder 4"/>
          <p:cNvSpPr>
            <a:spLocks noGrp="1"/>
          </p:cNvSpPr>
          <p:nvPr>
            <p:ph type="ftr" sz="quarter" idx="23"/>
          </p:nvPr>
        </p:nvSpPr>
        <p:spPr/>
        <p:txBody>
          <a:bodyPr/>
          <a:lstStyle/>
          <a:p>
            <a:pPr algn="r"/>
            <a:r>
              <a:rPr lang="en-US" dirty="0"/>
              <a:t>© 2021 UnitedHealth Group. Any use, copying or distribution without written permission from UnitedHealth Group is prohibited.</a:t>
            </a:r>
          </a:p>
        </p:txBody>
      </p:sp>
      <p:sp>
        <p:nvSpPr>
          <p:cNvPr id="10" name="Slide Number Placeholder 9"/>
          <p:cNvSpPr>
            <a:spLocks noGrp="1"/>
          </p:cNvSpPr>
          <p:nvPr>
            <p:ph type="sldNum" sz="quarter" idx="24"/>
          </p:nvPr>
        </p:nvSpPr>
        <p:spPr/>
        <p:txBody>
          <a:bodyPr/>
          <a:lstStyle/>
          <a:p>
            <a:fld id="{901F1369-4AEB-4520-96C0-9F78886180C1}" type="slidenum">
              <a:rPr lang="en-US" smtClean="0"/>
              <a:pPr/>
              <a:t>‹#›</a:t>
            </a:fld>
            <a:endParaRPr lang="en-US" dirty="0"/>
          </a:p>
        </p:txBody>
      </p:sp>
    </p:spTree>
    <p:extLst>
      <p:ext uri="{BB962C8B-B14F-4D97-AF65-F5344CB8AC3E}">
        <p14:creationId xmlns:p14="http://schemas.microsoft.com/office/powerpoint/2010/main" val="41518817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2 Photo w/Caption">
    <p:spTree>
      <p:nvGrpSpPr>
        <p:cNvPr id="1" name=""/>
        <p:cNvGrpSpPr/>
        <p:nvPr/>
      </p:nvGrpSpPr>
      <p:grpSpPr>
        <a:xfrm>
          <a:off x="0" y="0"/>
          <a:ext cx="0" cy="0"/>
          <a:chOff x="0" y="0"/>
          <a:chExt cx="0" cy="0"/>
        </a:xfrm>
      </p:grpSpPr>
      <p:sp>
        <p:nvSpPr>
          <p:cNvPr id="15" name="Picture L"/>
          <p:cNvSpPr>
            <a:spLocks noGrp="1"/>
          </p:cNvSpPr>
          <p:nvPr>
            <p:ph type="pic" sz="quarter" idx="23"/>
          </p:nvPr>
        </p:nvSpPr>
        <p:spPr>
          <a:xfrm>
            <a:off x="524328" y="1828800"/>
            <a:ext cx="5571671" cy="4076700"/>
          </a:xfrm>
          <a:solidFill>
            <a:srgbClr val="EAEAEA"/>
          </a:solidFill>
        </p:spPr>
        <p:txBody>
          <a:bodyPr/>
          <a:lstStyle>
            <a:lvl1pPr>
              <a:defRPr sz="1600">
                <a:solidFill>
                  <a:schemeClr val="tx1"/>
                </a:solidFill>
              </a:defRPr>
            </a:lvl1pPr>
          </a:lstStyle>
          <a:p>
            <a:r>
              <a:rPr lang="en-US"/>
              <a:t>Click icon to add picture</a:t>
            </a:r>
            <a:endParaRPr lang="en-US" dirty="0"/>
          </a:p>
        </p:txBody>
      </p:sp>
      <p:sp>
        <p:nvSpPr>
          <p:cNvPr id="17" name="Picture R"/>
          <p:cNvSpPr>
            <a:spLocks noGrp="1"/>
          </p:cNvSpPr>
          <p:nvPr>
            <p:ph type="pic" sz="quarter" idx="25"/>
          </p:nvPr>
        </p:nvSpPr>
        <p:spPr>
          <a:xfrm>
            <a:off x="6096000" y="1828800"/>
            <a:ext cx="5715000" cy="4076700"/>
          </a:xfrm>
          <a:solidFill>
            <a:srgbClr val="EAEAEA"/>
          </a:solidFill>
        </p:spPr>
        <p:txBody>
          <a:bodyPr/>
          <a:lstStyle>
            <a:lvl1pPr>
              <a:defRPr sz="1600">
                <a:solidFill>
                  <a:schemeClr val="tx1"/>
                </a:solidFill>
              </a:defRPr>
            </a:lvl1pPr>
          </a:lstStyle>
          <a:p>
            <a:r>
              <a:rPr lang="en-US"/>
              <a:t>Click icon to add picture</a:t>
            </a:r>
            <a:endParaRPr lang="en-US" dirty="0"/>
          </a:p>
        </p:txBody>
      </p:sp>
      <p:sp>
        <p:nvSpPr>
          <p:cNvPr id="16" name="Text L"/>
          <p:cNvSpPr>
            <a:spLocks noGrp="1"/>
          </p:cNvSpPr>
          <p:nvPr>
            <p:ph type="body" sz="quarter" idx="24" hasCustomPrompt="1"/>
          </p:nvPr>
        </p:nvSpPr>
        <p:spPr>
          <a:xfrm>
            <a:off x="2510971" y="4470400"/>
            <a:ext cx="3585028" cy="1435100"/>
          </a:xfrm>
          <a:solidFill>
            <a:schemeClr val="accent2"/>
          </a:solidFill>
        </p:spPr>
        <p:txBody>
          <a:bodyPr lIns="137160" tIns="137160" rIns="137160" bIns="137160" anchor="t"/>
          <a:lstStyle>
            <a:lvl1pPr algn="l">
              <a:lnSpc>
                <a:spcPct val="90000"/>
              </a:lnSpc>
              <a:spcBef>
                <a:spcPts val="0"/>
              </a:spcBef>
              <a:spcAft>
                <a:spcPts val="0"/>
              </a:spcAft>
              <a:defRPr sz="1600">
                <a:solidFill>
                  <a:schemeClr val="bg1"/>
                </a:solidFill>
              </a:defRPr>
            </a:lvl1pPr>
          </a:lstStyle>
          <a:p>
            <a:pPr lvl="0"/>
            <a:r>
              <a:rPr lang="en-US" dirty="0"/>
              <a:t>Type caption here | Remove if not needed</a:t>
            </a:r>
          </a:p>
        </p:txBody>
      </p:sp>
      <p:sp>
        <p:nvSpPr>
          <p:cNvPr id="18" name="Text R"/>
          <p:cNvSpPr>
            <a:spLocks noGrp="1"/>
          </p:cNvSpPr>
          <p:nvPr>
            <p:ph type="body" sz="quarter" idx="26" hasCustomPrompt="1"/>
          </p:nvPr>
        </p:nvSpPr>
        <p:spPr>
          <a:xfrm>
            <a:off x="8226552" y="4470400"/>
            <a:ext cx="3584448" cy="1435100"/>
          </a:xfrm>
          <a:solidFill>
            <a:schemeClr val="accent4"/>
          </a:solidFill>
        </p:spPr>
        <p:txBody>
          <a:bodyPr lIns="137160" tIns="137160" rIns="137160" bIns="137160" anchor="t"/>
          <a:lstStyle>
            <a:lvl1pPr algn="l">
              <a:lnSpc>
                <a:spcPct val="90000"/>
              </a:lnSpc>
              <a:spcBef>
                <a:spcPts val="0"/>
              </a:spcBef>
              <a:spcAft>
                <a:spcPts val="0"/>
              </a:spcAft>
              <a:defRPr sz="1600">
                <a:solidFill>
                  <a:schemeClr val="bg1"/>
                </a:solidFill>
              </a:defRPr>
            </a:lvl1pPr>
          </a:lstStyle>
          <a:p>
            <a:pPr lvl="0"/>
            <a:r>
              <a:rPr lang="en-US" dirty="0"/>
              <a:t>Type caption here | Remove if not needed</a:t>
            </a:r>
          </a:p>
        </p:txBody>
      </p:sp>
      <p:sp>
        <p:nvSpPr>
          <p:cNvPr id="6" name="Subtitle"/>
          <p:cNvSpPr>
            <a:spLocks noGrp="1"/>
          </p:cNvSpPr>
          <p:nvPr>
            <p:ph type="body" sz="quarter" idx="13" hasCustomPrompt="1"/>
          </p:nvPr>
        </p:nvSpPr>
        <p:spPr>
          <a:xfrm>
            <a:off x="495300" y="1118282"/>
            <a:ext cx="11315700" cy="492125"/>
          </a:xfrm>
        </p:spPr>
        <p:txBody>
          <a:bodyPr/>
          <a:lstStyle>
            <a:lvl1pPr>
              <a:defRPr sz="2600">
                <a:solidFill>
                  <a:schemeClr val="accent4"/>
                </a:solidFill>
              </a:defRPr>
            </a:lvl1pPr>
          </a:lstStyle>
          <a:p>
            <a:pPr lvl="0"/>
            <a:r>
              <a:rPr lang="en-US" dirty="0"/>
              <a:t>Use this space for one line subhead if needed | One line</a:t>
            </a:r>
          </a:p>
        </p:txBody>
      </p:sp>
      <p:sp>
        <p:nvSpPr>
          <p:cNvPr id="2" name="Title"/>
          <p:cNvSpPr>
            <a:spLocks noGrp="1"/>
          </p:cNvSpPr>
          <p:nvPr>
            <p:ph type="title" hasCustomPrompt="1"/>
          </p:nvPr>
        </p:nvSpPr>
        <p:spPr/>
        <p:txBody>
          <a:bodyPr/>
          <a:lstStyle>
            <a:lvl1pPr>
              <a:defRPr/>
            </a:lvl1pPr>
          </a:lstStyle>
          <a:p>
            <a:r>
              <a:rPr lang="en-US" dirty="0"/>
              <a:t>2 Photo | Type insightful headline in sentence case | One line</a:t>
            </a:r>
          </a:p>
        </p:txBody>
      </p:sp>
      <p:sp>
        <p:nvSpPr>
          <p:cNvPr id="13" name="Rectangle 12" hidden="1"/>
          <p:cNvSpPr/>
          <p:nvPr userDrawn="1">
            <p:custDataLst>
              <p:tags r:id="rId1"/>
            </p:custDataLst>
          </p:nvPr>
        </p:nvSpPr>
        <p:spPr>
          <a:xfrm>
            <a:off x="457200" y="1143000"/>
            <a:ext cx="11353800" cy="48499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14" name="Rectangle 13" hidden="1"/>
          <p:cNvSpPr/>
          <p:nvPr userDrawn="1">
            <p:custDataLst>
              <p:tags r:id="rId2"/>
            </p:custDataLst>
          </p:nvPr>
        </p:nvSpPr>
        <p:spPr>
          <a:xfrm>
            <a:off x="304800" y="6084051"/>
            <a:ext cx="2214664" cy="61787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19" name="Rectangle 18" hidden="1"/>
          <p:cNvSpPr/>
          <p:nvPr userDrawn="1">
            <p:custDataLst>
              <p:tags r:id="rId3"/>
            </p:custDataLst>
          </p:nvPr>
        </p:nvSpPr>
        <p:spPr>
          <a:xfrm>
            <a:off x="0" y="0"/>
            <a:ext cx="12191999" cy="41801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20" name="Rectangle 19" hidden="1"/>
          <p:cNvSpPr/>
          <p:nvPr userDrawn="1">
            <p:custDataLst>
              <p:tags r:id="rId4"/>
            </p:custDataLst>
          </p:nvPr>
        </p:nvSpPr>
        <p:spPr>
          <a:xfrm>
            <a:off x="5229225" y="6392987"/>
            <a:ext cx="6648450" cy="51073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3" name="Date Placeholder 2"/>
          <p:cNvSpPr>
            <a:spLocks noGrp="1"/>
          </p:cNvSpPr>
          <p:nvPr>
            <p:ph type="dt" sz="half" idx="27"/>
          </p:nvPr>
        </p:nvSpPr>
        <p:spPr/>
        <p:txBody>
          <a:bodyPr/>
          <a:lstStyle/>
          <a:p>
            <a:fld id="{9DDD7D11-BD56-4EAA-9B18-0BA90BA4BE95}" type="datetime1">
              <a:rPr lang="en-US" smtClean="0"/>
              <a:t>2/14/23</a:t>
            </a:fld>
            <a:endParaRPr lang="en-US" dirty="0"/>
          </a:p>
        </p:txBody>
      </p:sp>
      <p:sp>
        <p:nvSpPr>
          <p:cNvPr id="5" name="Footer Placeholder 4"/>
          <p:cNvSpPr>
            <a:spLocks noGrp="1"/>
          </p:cNvSpPr>
          <p:nvPr>
            <p:ph type="ftr" sz="quarter" idx="28"/>
          </p:nvPr>
        </p:nvSpPr>
        <p:spPr/>
        <p:txBody>
          <a:bodyPr/>
          <a:lstStyle/>
          <a:p>
            <a:pPr algn="r"/>
            <a:r>
              <a:rPr lang="en-US" dirty="0"/>
              <a:t>© 2021 UnitedHealth Group. Any use, copying or distribution without written permission from UnitedHealth Group is prohibited.</a:t>
            </a:r>
          </a:p>
        </p:txBody>
      </p:sp>
      <p:sp>
        <p:nvSpPr>
          <p:cNvPr id="9" name="Slide Number Placeholder 8"/>
          <p:cNvSpPr>
            <a:spLocks noGrp="1"/>
          </p:cNvSpPr>
          <p:nvPr>
            <p:ph type="sldNum" sz="quarter" idx="29"/>
          </p:nvPr>
        </p:nvSpPr>
        <p:spPr/>
        <p:txBody>
          <a:bodyPr/>
          <a:lstStyle/>
          <a:p>
            <a:fld id="{901F1369-4AEB-4520-96C0-9F78886180C1}" type="slidenum">
              <a:rPr lang="en-US" smtClean="0"/>
              <a:pPr/>
              <a:t>‹#›</a:t>
            </a:fld>
            <a:endParaRPr lang="en-US" dirty="0"/>
          </a:p>
        </p:txBody>
      </p:sp>
    </p:spTree>
    <p:extLst>
      <p:ext uri="{BB962C8B-B14F-4D97-AF65-F5344CB8AC3E}">
        <p14:creationId xmlns:p14="http://schemas.microsoft.com/office/powerpoint/2010/main" val="192439419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3 Photo w/Caption">
    <p:spTree>
      <p:nvGrpSpPr>
        <p:cNvPr id="1" name=""/>
        <p:cNvGrpSpPr/>
        <p:nvPr/>
      </p:nvGrpSpPr>
      <p:grpSpPr>
        <a:xfrm>
          <a:off x="0" y="0"/>
          <a:ext cx="0" cy="0"/>
          <a:chOff x="0" y="0"/>
          <a:chExt cx="0" cy="0"/>
        </a:xfrm>
      </p:grpSpPr>
      <p:sp>
        <p:nvSpPr>
          <p:cNvPr id="17" name="Picture 3"/>
          <p:cNvSpPr>
            <a:spLocks noGrp="1"/>
          </p:cNvSpPr>
          <p:nvPr>
            <p:ph type="pic" sz="quarter" idx="25"/>
          </p:nvPr>
        </p:nvSpPr>
        <p:spPr>
          <a:xfrm>
            <a:off x="8067405" y="1835374"/>
            <a:ext cx="3776472" cy="4076700"/>
          </a:xfrm>
          <a:solidFill>
            <a:srgbClr val="EAEAEA"/>
          </a:solidFill>
        </p:spPr>
        <p:txBody>
          <a:bodyPr/>
          <a:lstStyle>
            <a:lvl1pPr>
              <a:defRPr sz="1600">
                <a:solidFill>
                  <a:schemeClr val="tx1"/>
                </a:solidFill>
              </a:defRPr>
            </a:lvl1pPr>
          </a:lstStyle>
          <a:p>
            <a:r>
              <a:rPr lang="en-US"/>
              <a:t>Click icon to add picture</a:t>
            </a:r>
            <a:endParaRPr lang="en-US" dirty="0"/>
          </a:p>
        </p:txBody>
      </p:sp>
      <p:sp>
        <p:nvSpPr>
          <p:cNvPr id="18" name="Text 3"/>
          <p:cNvSpPr>
            <a:spLocks noGrp="1"/>
          </p:cNvSpPr>
          <p:nvPr>
            <p:ph type="body" sz="quarter" idx="26" hasCustomPrompt="1"/>
          </p:nvPr>
        </p:nvSpPr>
        <p:spPr>
          <a:xfrm>
            <a:off x="9766519" y="3873724"/>
            <a:ext cx="2077358" cy="2031776"/>
          </a:xfrm>
          <a:solidFill>
            <a:schemeClr val="accent4"/>
          </a:solidFill>
        </p:spPr>
        <p:txBody>
          <a:bodyPr lIns="137160" tIns="137160" rIns="137160" bIns="137160" anchor="t"/>
          <a:lstStyle>
            <a:lvl1pPr algn="l">
              <a:lnSpc>
                <a:spcPct val="90000"/>
              </a:lnSpc>
              <a:spcBef>
                <a:spcPts val="0"/>
              </a:spcBef>
              <a:spcAft>
                <a:spcPts val="0"/>
              </a:spcAft>
              <a:defRPr sz="1600">
                <a:solidFill>
                  <a:schemeClr val="bg1"/>
                </a:solidFill>
              </a:defRPr>
            </a:lvl1pPr>
          </a:lstStyle>
          <a:p>
            <a:pPr lvl="0"/>
            <a:r>
              <a:rPr lang="en-US" dirty="0"/>
              <a:t>Type caption here | Remove if not needed</a:t>
            </a:r>
          </a:p>
        </p:txBody>
      </p:sp>
      <p:sp>
        <p:nvSpPr>
          <p:cNvPr id="15" name="Picture 2"/>
          <p:cNvSpPr>
            <a:spLocks noGrp="1"/>
          </p:cNvSpPr>
          <p:nvPr>
            <p:ph type="pic" sz="quarter" idx="23"/>
          </p:nvPr>
        </p:nvSpPr>
        <p:spPr>
          <a:xfrm>
            <a:off x="4286398" y="1828800"/>
            <a:ext cx="3776472" cy="4076700"/>
          </a:xfrm>
          <a:solidFill>
            <a:srgbClr val="EAEAEA"/>
          </a:solidFill>
        </p:spPr>
        <p:txBody>
          <a:bodyPr/>
          <a:lstStyle>
            <a:lvl1pPr>
              <a:defRPr sz="1600">
                <a:solidFill>
                  <a:schemeClr val="tx1"/>
                </a:solidFill>
              </a:defRPr>
            </a:lvl1pPr>
          </a:lstStyle>
          <a:p>
            <a:r>
              <a:rPr lang="en-US"/>
              <a:t>Click icon to add picture</a:t>
            </a:r>
            <a:endParaRPr lang="en-US" dirty="0"/>
          </a:p>
        </p:txBody>
      </p:sp>
      <p:sp>
        <p:nvSpPr>
          <p:cNvPr id="16" name="Text  2"/>
          <p:cNvSpPr>
            <a:spLocks noGrp="1"/>
          </p:cNvSpPr>
          <p:nvPr>
            <p:ph type="body" sz="quarter" idx="24" hasCustomPrompt="1"/>
          </p:nvPr>
        </p:nvSpPr>
        <p:spPr>
          <a:xfrm>
            <a:off x="5985512" y="3873724"/>
            <a:ext cx="2077358" cy="2031776"/>
          </a:xfrm>
          <a:solidFill>
            <a:schemeClr val="accent2"/>
          </a:solidFill>
        </p:spPr>
        <p:txBody>
          <a:bodyPr lIns="137160" tIns="137160" rIns="137160" bIns="137160" anchor="t"/>
          <a:lstStyle>
            <a:lvl1pPr algn="l">
              <a:lnSpc>
                <a:spcPct val="90000"/>
              </a:lnSpc>
              <a:spcBef>
                <a:spcPts val="0"/>
              </a:spcBef>
              <a:spcAft>
                <a:spcPts val="0"/>
              </a:spcAft>
              <a:defRPr sz="1600">
                <a:solidFill>
                  <a:schemeClr val="bg1"/>
                </a:solidFill>
              </a:defRPr>
            </a:lvl1pPr>
          </a:lstStyle>
          <a:p>
            <a:pPr lvl="0"/>
            <a:r>
              <a:rPr lang="en-US" dirty="0"/>
              <a:t>Type caption here | Remove if not needed</a:t>
            </a:r>
          </a:p>
        </p:txBody>
      </p:sp>
      <p:sp>
        <p:nvSpPr>
          <p:cNvPr id="9" name="Picture 1"/>
          <p:cNvSpPr>
            <a:spLocks noGrp="1"/>
          </p:cNvSpPr>
          <p:nvPr>
            <p:ph type="pic" sz="quarter" idx="22"/>
          </p:nvPr>
        </p:nvSpPr>
        <p:spPr>
          <a:xfrm>
            <a:off x="514351" y="1828800"/>
            <a:ext cx="3776472" cy="4076700"/>
          </a:xfrm>
          <a:solidFill>
            <a:srgbClr val="EAEAEA"/>
          </a:solidFill>
        </p:spPr>
        <p:txBody>
          <a:bodyPr/>
          <a:lstStyle>
            <a:lvl1pPr>
              <a:defRPr sz="1600">
                <a:solidFill>
                  <a:schemeClr val="tx1"/>
                </a:solidFill>
              </a:defRPr>
            </a:lvl1pPr>
          </a:lstStyle>
          <a:p>
            <a:r>
              <a:rPr lang="en-US"/>
              <a:t>Click icon to add picture</a:t>
            </a:r>
            <a:endParaRPr lang="en-US" dirty="0"/>
          </a:p>
        </p:txBody>
      </p:sp>
      <p:sp>
        <p:nvSpPr>
          <p:cNvPr id="8" name="Text 1"/>
          <p:cNvSpPr>
            <a:spLocks noGrp="1"/>
          </p:cNvSpPr>
          <p:nvPr>
            <p:ph type="body" sz="quarter" idx="14" hasCustomPrompt="1"/>
          </p:nvPr>
        </p:nvSpPr>
        <p:spPr>
          <a:xfrm>
            <a:off x="2204321" y="3873724"/>
            <a:ext cx="2077358" cy="2031776"/>
          </a:xfrm>
          <a:solidFill>
            <a:schemeClr val="tx1"/>
          </a:solidFill>
        </p:spPr>
        <p:txBody>
          <a:bodyPr lIns="137160" tIns="137160" rIns="137160" bIns="137160" anchor="t"/>
          <a:lstStyle>
            <a:lvl1pPr algn="l">
              <a:lnSpc>
                <a:spcPct val="90000"/>
              </a:lnSpc>
              <a:spcBef>
                <a:spcPts val="0"/>
              </a:spcBef>
              <a:spcAft>
                <a:spcPts val="0"/>
              </a:spcAft>
              <a:defRPr sz="1600">
                <a:solidFill>
                  <a:schemeClr val="bg1"/>
                </a:solidFill>
              </a:defRPr>
            </a:lvl1pPr>
          </a:lstStyle>
          <a:p>
            <a:pPr lvl="0"/>
            <a:r>
              <a:rPr lang="en-US" dirty="0"/>
              <a:t>Type caption here | Remove if not needed</a:t>
            </a:r>
          </a:p>
        </p:txBody>
      </p:sp>
      <p:sp>
        <p:nvSpPr>
          <p:cNvPr id="6" name="Subtitle"/>
          <p:cNvSpPr>
            <a:spLocks noGrp="1"/>
          </p:cNvSpPr>
          <p:nvPr>
            <p:ph type="body" sz="quarter" idx="13" hasCustomPrompt="1"/>
          </p:nvPr>
        </p:nvSpPr>
        <p:spPr>
          <a:xfrm>
            <a:off x="495300" y="1118282"/>
            <a:ext cx="11315700" cy="492125"/>
          </a:xfrm>
        </p:spPr>
        <p:txBody>
          <a:bodyPr/>
          <a:lstStyle>
            <a:lvl1pPr>
              <a:defRPr sz="2600">
                <a:solidFill>
                  <a:schemeClr val="accent4"/>
                </a:solidFill>
              </a:defRPr>
            </a:lvl1pPr>
          </a:lstStyle>
          <a:p>
            <a:pPr lvl="0"/>
            <a:r>
              <a:rPr lang="en-US" dirty="0"/>
              <a:t>Use this space for one line subhead if needed | One line</a:t>
            </a:r>
          </a:p>
        </p:txBody>
      </p:sp>
      <p:sp>
        <p:nvSpPr>
          <p:cNvPr id="2" name="Title"/>
          <p:cNvSpPr>
            <a:spLocks noGrp="1"/>
          </p:cNvSpPr>
          <p:nvPr>
            <p:ph type="title" hasCustomPrompt="1"/>
          </p:nvPr>
        </p:nvSpPr>
        <p:spPr/>
        <p:txBody>
          <a:bodyPr/>
          <a:lstStyle>
            <a:lvl1pPr>
              <a:defRPr/>
            </a:lvl1pPr>
          </a:lstStyle>
          <a:p>
            <a:r>
              <a:rPr lang="en-US" dirty="0"/>
              <a:t>3 Photo | Type insightful headline in sentence case | One line</a:t>
            </a:r>
          </a:p>
        </p:txBody>
      </p:sp>
      <p:sp>
        <p:nvSpPr>
          <p:cNvPr id="19" name="Rectangle 18" hidden="1"/>
          <p:cNvSpPr/>
          <p:nvPr userDrawn="1">
            <p:custDataLst>
              <p:tags r:id="rId1"/>
            </p:custDataLst>
          </p:nvPr>
        </p:nvSpPr>
        <p:spPr>
          <a:xfrm>
            <a:off x="457200" y="1143000"/>
            <a:ext cx="11353800" cy="48499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20" name="Rectangle 19" hidden="1"/>
          <p:cNvSpPr/>
          <p:nvPr userDrawn="1">
            <p:custDataLst>
              <p:tags r:id="rId2"/>
            </p:custDataLst>
          </p:nvPr>
        </p:nvSpPr>
        <p:spPr>
          <a:xfrm>
            <a:off x="304800" y="6084051"/>
            <a:ext cx="2214664" cy="61787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21" name="Rectangle 20" hidden="1"/>
          <p:cNvSpPr/>
          <p:nvPr userDrawn="1">
            <p:custDataLst>
              <p:tags r:id="rId3"/>
            </p:custDataLst>
          </p:nvPr>
        </p:nvSpPr>
        <p:spPr>
          <a:xfrm>
            <a:off x="0" y="0"/>
            <a:ext cx="12191999" cy="41801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22" name="Rectangle 21" hidden="1"/>
          <p:cNvSpPr/>
          <p:nvPr userDrawn="1">
            <p:custDataLst>
              <p:tags r:id="rId4"/>
            </p:custDataLst>
          </p:nvPr>
        </p:nvSpPr>
        <p:spPr>
          <a:xfrm>
            <a:off x="5229225" y="6392987"/>
            <a:ext cx="6648450" cy="51073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3" name="Date Placeholder 2"/>
          <p:cNvSpPr>
            <a:spLocks noGrp="1"/>
          </p:cNvSpPr>
          <p:nvPr>
            <p:ph type="dt" sz="half" idx="27"/>
          </p:nvPr>
        </p:nvSpPr>
        <p:spPr/>
        <p:txBody>
          <a:bodyPr/>
          <a:lstStyle/>
          <a:p>
            <a:fld id="{0CBB4329-CAA7-4EEC-8516-612AE1FF4757}" type="datetime1">
              <a:rPr lang="en-US" smtClean="0"/>
              <a:t>2/14/23</a:t>
            </a:fld>
            <a:endParaRPr lang="en-US" dirty="0"/>
          </a:p>
        </p:txBody>
      </p:sp>
      <p:sp>
        <p:nvSpPr>
          <p:cNvPr id="5" name="Footer Placeholder 4"/>
          <p:cNvSpPr>
            <a:spLocks noGrp="1"/>
          </p:cNvSpPr>
          <p:nvPr>
            <p:ph type="ftr" sz="quarter" idx="28"/>
          </p:nvPr>
        </p:nvSpPr>
        <p:spPr/>
        <p:txBody>
          <a:bodyPr/>
          <a:lstStyle/>
          <a:p>
            <a:pPr algn="r"/>
            <a:r>
              <a:rPr lang="en-US" dirty="0"/>
              <a:t>© 2021 UnitedHealth Group. Any use, copying or distribution without written permission from UnitedHealth Group is prohibited.</a:t>
            </a:r>
          </a:p>
        </p:txBody>
      </p:sp>
      <p:sp>
        <p:nvSpPr>
          <p:cNvPr id="11" name="Slide Number Placeholder 10"/>
          <p:cNvSpPr>
            <a:spLocks noGrp="1"/>
          </p:cNvSpPr>
          <p:nvPr>
            <p:ph type="sldNum" sz="quarter" idx="29"/>
          </p:nvPr>
        </p:nvSpPr>
        <p:spPr/>
        <p:txBody>
          <a:bodyPr/>
          <a:lstStyle/>
          <a:p>
            <a:fld id="{901F1369-4AEB-4520-96C0-9F78886180C1}" type="slidenum">
              <a:rPr lang="en-US" smtClean="0"/>
              <a:pPr/>
              <a:t>‹#›</a:t>
            </a:fld>
            <a:endParaRPr lang="en-US" dirty="0"/>
          </a:p>
        </p:txBody>
      </p:sp>
    </p:spTree>
    <p:extLst>
      <p:ext uri="{BB962C8B-B14F-4D97-AF65-F5344CB8AC3E}">
        <p14:creationId xmlns:p14="http://schemas.microsoft.com/office/powerpoint/2010/main" val="378141039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4 Photo w/Caption">
    <p:spTree>
      <p:nvGrpSpPr>
        <p:cNvPr id="1" name=""/>
        <p:cNvGrpSpPr/>
        <p:nvPr/>
      </p:nvGrpSpPr>
      <p:grpSpPr>
        <a:xfrm>
          <a:off x="0" y="0"/>
          <a:ext cx="0" cy="0"/>
          <a:chOff x="0" y="0"/>
          <a:chExt cx="0" cy="0"/>
        </a:xfrm>
      </p:grpSpPr>
      <p:sp>
        <p:nvSpPr>
          <p:cNvPr id="13" name="Image 4"/>
          <p:cNvSpPr>
            <a:spLocks noGrp="1"/>
          </p:cNvSpPr>
          <p:nvPr>
            <p:ph type="pic" sz="quarter" idx="27"/>
          </p:nvPr>
        </p:nvSpPr>
        <p:spPr>
          <a:xfrm>
            <a:off x="8977313" y="1826530"/>
            <a:ext cx="2833688" cy="2583543"/>
          </a:xfrm>
          <a:solidFill>
            <a:srgbClr val="EAEAEA"/>
          </a:solidFill>
        </p:spPr>
        <p:txBody>
          <a:bodyPr/>
          <a:lstStyle>
            <a:lvl1pPr>
              <a:defRPr sz="1600">
                <a:solidFill>
                  <a:schemeClr val="tx1"/>
                </a:solidFill>
              </a:defRPr>
            </a:lvl1pPr>
          </a:lstStyle>
          <a:p>
            <a:r>
              <a:rPr lang="en-US"/>
              <a:t>Click icon to add picture</a:t>
            </a:r>
            <a:endParaRPr lang="en-US" dirty="0"/>
          </a:p>
        </p:txBody>
      </p:sp>
      <p:sp>
        <p:nvSpPr>
          <p:cNvPr id="14" name="Header 4"/>
          <p:cNvSpPr>
            <a:spLocks noGrp="1"/>
          </p:cNvSpPr>
          <p:nvPr>
            <p:ph type="body" sz="quarter" idx="28" hasCustomPrompt="1"/>
          </p:nvPr>
        </p:nvSpPr>
        <p:spPr>
          <a:xfrm>
            <a:off x="10349593" y="2971800"/>
            <a:ext cx="1461407" cy="1439408"/>
          </a:xfrm>
          <a:solidFill>
            <a:srgbClr val="A22B38"/>
          </a:solidFill>
        </p:spPr>
        <p:txBody>
          <a:bodyPr lIns="137160" tIns="137160" rIns="137160" bIns="137160" anchor="t"/>
          <a:lstStyle>
            <a:lvl1pPr algn="l">
              <a:lnSpc>
                <a:spcPct val="90000"/>
              </a:lnSpc>
              <a:spcBef>
                <a:spcPts val="0"/>
              </a:spcBef>
              <a:spcAft>
                <a:spcPts val="0"/>
              </a:spcAft>
              <a:defRPr sz="1600">
                <a:solidFill>
                  <a:schemeClr val="bg1"/>
                </a:solidFill>
              </a:defRPr>
            </a:lvl1pPr>
          </a:lstStyle>
          <a:p>
            <a:pPr lvl="0"/>
            <a:r>
              <a:rPr lang="en-US" dirty="0"/>
              <a:t>Type caption here| Remove if not needed</a:t>
            </a:r>
          </a:p>
        </p:txBody>
      </p:sp>
      <p:sp>
        <p:nvSpPr>
          <p:cNvPr id="17" name="Image 3"/>
          <p:cNvSpPr>
            <a:spLocks noGrp="1"/>
          </p:cNvSpPr>
          <p:nvPr>
            <p:ph type="pic" sz="quarter" idx="25"/>
          </p:nvPr>
        </p:nvSpPr>
        <p:spPr>
          <a:xfrm>
            <a:off x="6157912" y="1826530"/>
            <a:ext cx="2821781" cy="2583543"/>
          </a:xfrm>
          <a:solidFill>
            <a:srgbClr val="EAEAEA"/>
          </a:solidFill>
        </p:spPr>
        <p:txBody>
          <a:bodyPr/>
          <a:lstStyle>
            <a:lvl1pPr>
              <a:defRPr sz="1600">
                <a:solidFill>
                  <a:schemeClr val="tx1"/>
                </a:solidFill>
              </a:defRPr>
            </a:lvl1pPr>
          </a:lstStyle>
          <a:p>
            <a:r>
              <a:rPr lang="en-US"/>
              <a:t>Click icon to add picture</a:t>
            </a:r>
            <a:endParaRPr lang="en-US" dirty="0"/>
          </a:p>
        </p:txBody>
      </p:sp>
      <p:sp>
        <p:nvSpPr>
          <p:cNvPr id="18" name="Header 3"/>
          <p:cNvSpPr>
            <a:spLocks noGrp="1"/>
          </p:cNvSpPr>
          <p:nvPr>
            <p:ph type="body" sz="quarter" idx="26" hasCustomPrompt="1"/>
          </p:nvPr>
        </p:nvSpPr>
        <p:spPr>
          <a:xfrm>
            <a:off x="7518285" y="2971800"/>
            <a:ext cx="1461407" cy="1439408"/>
          </a:xfrm>
          <a:solidFill>
            <a:schemeClr val="accent4"/>
          </a:solidFill>
        </p:spPr>
        <p:txBody>
          <a:bodyPr lIns="137160" tIns="137160" rIns="137160" bIns="137160" anchor="t"/>
          <a:lstStyle>
            <a:lvl1pPr algn="l">
              <a:lnSpc>
                <a:spcPct val="90000"/>
              </a:lnSpc>
              <a:spcBef>
                <a:spcPts val="0"/>
              </a:spcBef>
              <a:spcAft>
                <a:spcPts val="0"/>
              </a:spcAft>
              <a:defRPr sz="1600">
                <a:solidFill>
                  <a:schemeClr val="bg1"/>
                </a:solidFill>
              </a:defRPr>
            </a:lvl1pPr>
          </a:lstStyle>
          <a:p>
            <a:pPr lvl="0"/>
            <a:r>
              <a:rPr lang="en-US" dirty="0"/>
              <a:t>Type caption here| Remove if not needed</a:t>
            </a:r>
          </a:p>
        </p:txBody>
      </p:sp>
      <p:sp>
        <p:nvSpPr>
          <p:cNvPr id="15" name="Image 2"/>
          <p:cNvSpPr>
            <a:spLocks noGrp="1"/>
          </p:cNvSpPr>
          <p:nvPr>
            <p:ph type="pic" sz="quarter" idx="23"/>
          </p:nvPr>
        </p:nvSpPr>
        <p:spPr>
          <a:xfrm>
            <a:off x="3333751" y="1828800"/>
            <a:ext cx="2824162" cy="2583543"/>
          </a:xfrm>
          <a:solidFill>
            <a:srgbClr val="EAEAEA"/>
          </a:solidFill>
        </p:spPr>
        <p:txBody>
          <a:bodyPr/>
          <a:lstStyle>
            <a:lvl1pPr>
              <a:defRPr sz="1600">
                <a:solidFill>
                  <a:schemeClr val="tx1"/>
                </a:solidFill>
              </a:defRPr>
            </a:lvl1pPr>
          </a:lstStyle>
          <a:p>
            <a:r>
              <a:rPr lang="en-US"/>
              <a:t>Click icon to add picture</a:t>
            </a:r>
            <a:endParaRPr lang="en-US" dirty="0"/>
          </a:p>
        </p:txBody>
      </p:sp>
      <p:sp>
        <p:nvSpPr>
          <p:cNvPr id="16" name="Header 2"/>
          <p:cNvSpPr>
            <a:spLocks noGrp="1"/>
          </p:cNvSpPr>
          <p:nvPr>
            <p:ph type="body" sz="quarter" idx="24" hasCustomPrompt="1"/>
          </p:nvPr>
        </p:nvSpPr>
        <p:spPr>
          <a:xfrm>
            <a:off x="4696505" y="2971800"/>
            <a:ext cx="1461407" cy="1439408"/>
          </a:xfrm>
          <a:solidFill>
            <a:schemeClr val="accent2"/>
          </a:solidFill>
        </p:spPr>
        <p:txBody>
          <a:bodyPr lIns="137160" tIns="137160" rIns="137160" bIns="137160" anchor="t"/>
          <a:lstStyle>
            <a:lvl1pPr algn="l">
              <a:lnSpc>
                <a:spcPct val="90000"/>
              </a:lnSpc>
              <a:spcBef>
                <a:spcPts val="0"/>
              </a:spcBef>
              <a:spcAft>
                <a:spcPts val="0"/>
              </a:spcAft>
              <a:defRPr sz="1600">
                <a:solidFill>
                  <a:schemeClr val="bg1"/>
                </a:solidFill>
              </a:defRPr>
            </a:lvl1pPr>
          </a:lstStyle>
          <a:p>
            <a:pPr lvl="0"/>
            <a:r>
              <a:rPr lang="en-US" dirty="0"/>
              <a:t>Type caption here| Remove if not needed</a:t>
            </a:r>
          </a:p>
        </p:txBody>
      </p:sp>
      <p:sp>
        <p:nvSpPr>
          <p:cNvPr id="9" name="Image 1"/>
          <p:cNvSpPr>
            <a:spLocks noGrp="1"/>
          </p:cNvSpPr>
          <p:nvPr>
            <p:ph type="pic" sz="quarter" idx="22"/>
          </p:nvPr>
        </p:nvSpPr>
        <p:spPr>
          <a:xfrm>
            <a:off x="514350" y="1828800"/>
            <a:ext cx="2819400" cy="2583543"/>
          </a:xfrm>
          <a:solidFill>
            <a:srgbClr val="EAEAEA"/>
          </a:solidFill>
        </p:spPr>
        <p:txBody>
          <a:bodyPr/>
          <a:lstStyle>
            <a:lvl1pPr>
              <a:defRPr sz="1600">
                <a:solidFill>
                  <a:schemeClr val="tx1"/>
                </a:solidFill>
              </a:defRPr>
            </a:lvl1pPr>
          </a:lstStyle>
          <a:p>
            <a:r>
              <a:rPr lang="en-US"/>
              <a:t>Click icon to add picture</a:t>
            </a:r>
            <a:endParaRPr lang="en-US" dirty="0"/>
          </a:p>
        </p:txBody>
      </p:sp>
      <p:sp>
        <p:nvSpPr>
          <p:cNvPr id="8" name="Header 1"/>
          <p:cNvSpPr>
            <a:spLocks noGrp="1"/>
          </p:cNvSpPr>
          <p:nvPr>
            <p:ph type="body" sz="quarter" idx="14" hasCustomPrompt="1"/>
          </p:nvPr>
        </p:nvSpPr>
        <p:spPr>
          <a:xfrm>
            <a:off x="1872342" y="2971800"/>
            <a:ext cx="1461407" cy="1439408"/>
          </a:xfrm>
          <a:solidFill>
            <a:schemeClr val="tx1"/>
          </a:solidFill>
        </p:spPr>
        <p:txBody>
          <a:bodyPr lIns="137160" tIns="137160" rIns="137160" bIns="137160" anchor="t"/>
          <a:lstStyle>
            <a:lvl1pPr algn="l">
              <a:lnSpc>
                <a:spcPct val="90000"/>
              </a:lnSpc>
              <a:spcBef>
                <a:spcPts val="0"/>
              </a:spcBef>
              <a:spcAft>
                <a:spcPts val="0"/>
              </a:spcAft>
              <a:defRPr sz="1600">
                <a:solidFill>
                  <a:schemeClr val="bg1"/>
                </a:solidFill>
              </a:defRPr>
            </a:lvl1pPr>
          </a:lstStyle>
          <a:p>
            <a:pPr lvl="0"/>
            <a:r>
              <a:rPr lang="en-US" dirty="0"/>
              <a:t>Type caption here| Remove if not needed</a:t>
            </a:r>
          </a:p>
        </p:txBody>
      </p:sp>
      <p:sp>
        <p:nvSpPr>
          <p:cNvPr id="6" name="Subtitle"/>
          <p:cNvSpPr>
            <a:spLocks noGrp="1"/>
          </p:cNvSpPr>
          <p:nvPr>
            <p:ph type="body" sz="quarter" idx="13" hasCustomPrompt="1"/>
          </p:nvPr>
        </p:nvSpPr>
        <p:spPr>
          <a:xfrm>
            <a:off x="495300" y="1118282"/>
            <a:ext cx="11315700" cy="492125"/>
          </a:xfrm>
        </p:spPr>
        <p:txBody>
          <a:bodyPr/>
          <a:lstStyle>
            <a:lvl1pPr>
              <a:defRPr sz="2600">
                <a:solidFill>
                  <a:schemeClr val="accent4"/>
                </a:solidFill>
              </a:defRPr>
            </a:lvl1pPr>
          </a:lstStyle>
          <a:p>
            <a:pPr lvl="0"/>
            <a:r>
              <a:rPr lang="en-US" dirty="0"/>
              <a:t>Use this space for one line subhead if needed | One line</a:t>
            </a:r>
          </a:p>
        </p:txBody>
      </p:sp>
      <p:sp>
        <p:nvSpPr>
          <p:cNvPr id="2" name="Title"/>
          <p:cNvSpPr>
            <a:spLocks noGrp="1"/>
          </p:cNvSpPr>
          <p:nvPr>
            <p:ph type="title" hasCustomPrompt="1"/>
          </p:nvPr>
        </p:nvSpPr>
        <p:spPr/>
        <p:txBody>
          <a:bodyPr/>
          <a:lstStyle>
            <a:lvl1pPr>
              <a:defRPr/>
            </a:lvl1pPr>
          </a:lstStyle>
          <a:p>
            <a:r>
              <a:rPr lang="en-US" dirty="0"/>
              <a:t>4 Photo | Type insightful headline in sentence case | One line</a:t>
            </a:r>
          </a:p>
        </p:txBody>
      </p:sp>
      <p:sp>
        <p:nvSpPr>
          <p:cNvPr id="21" name="Rectangle 20" hidden="1"/>
          <p:cNvSpPr/>
          <p:nvPr userDrawn="1">
            <p:custDataLst>
              <p:tags r:id="rId1"/>
            </p:custDataLst>
          </p:nvPr>
        </p:nvSpPr>
        <p:spPr>
          <a:xfrm>
            <a:off x="457200" y="1143000"/>
            <a:ext cx="11353800" cy="48499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22" name="Rectangle 21" hidden="1"/>
          <p:cNvSpPr/>
          <p:nvPr userDrawn="1">
            <p:custDataLst>
              <p:tags r:id="rId2"/>
            </p:custDataLst>
          </p:nvPr>
        </p:nvSpPr>
        <p:spPr>
          <a:xfrm>
            <a:off x="304800" y="6084051"/>
            <a:ext cx="2214664" cy="61787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23" name="Rectangle 22" hidden="1"/>
          <p:cNvSpPr/>
          <p:nvPr userDrawn="1">
            <p:custDataLst>
              <p:tags r:id="rId3"/>
            </p:custDataLst>
          </p:nvPr>
        </p:nvSpPr>
        <p:spPr>
          <a:xfrm>
            <a:off x="0" y="0"/>
            <a:ext cx="12191999" cy="41801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24" name="Rectangle 23" hidden="1"/>
          <p:cNvSpPr/>
          <p:nvPr userDrawn="1">
            <p:custDataLst>
              <p:tags r:id="rId4"/>
            </p:custDataLst>
          </p:nvPr>
        </p:nvSpPr>
        <p:spPr>
          <a:xfrm>
            <a:off x="5229225" y="6392987"/>
            <a:ext cx="6648450" cy="51073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3" name="Date Placeholder 2"/>
          <p:cNvSpPr>
            <a:spLocks noGrp="1"/>
          </p:cNvSpPr>
          <p:nvPr>
            <p:ph type="dt" sz="half" idx="29"/>
          </p:nvPr>
        </p:nvSpPr>
        <p:spPr/>
        <p:txBody>
          <a:bodyPr/>
          <a:lstStyle/>
          <a:p>
            <a:fld id="{6E030F5F-081B-404E-BC53-3075B159FE26}" type="datetime1">
              <a:rPr lang="en-US" smtClean="0"/>
              <a:t>2/14/23</a:t>
            </a:fld>
            <a:endParaRPr lang="en-US" dirty="0"/>
          </a:p>
        </p:txBody>
      </p:sp>
      <p:sp>
        <p:nvSpPr>
          <p:cNvPr id="5" name="Footer Placeholder 4"/>
          <p:cNvSpPr>
            <a:spLocks noGrp="1"/>
          </p:cNvSpPr>
          <p:nvPr>
            <p:ph type="ftr" sz="quarter" idx="30"/>
          </p:nvPr>
        </p:nvSpPr>
        <p:spPr/>
        <p:txBody>
          <a:bodyPr/>
          <a:lstStyle/>
          <a:p>
            <a:pPr algn="r"/>
            <a:r>
              <a:rPr lang="en-US" dirty="0"/>
              <a:t>© 2021 UnitedHealth Group. Any use, copying or distribution without written permission from UnitedHealth Group is prohibited.</a:t>
            </a:r>
          </a:p>
        </p:txBody>
      </p:sp>
      <p:sp>
        <p:nvSpPr>
          <p:cNvPr id="11" name="Slide Number Placeholder 10"/>
          <p:cNvSpPr>
            <a:spLocks noGrp="1"/>
          </p:cNvSpPr>
          <p:nvPr>
            <p:ph type="sldNum" sz="quarter" idx="31"/>
          </p:nvPr>
        </p:nvSpPr>
        <p:spPr/>
        <p:txBody>
          <a:bodyPr/>
          <a:lstStyle/>
          <a:p>
            <a:fld id="{901F1369-4AEB-4520-96C0-9F78886180C1}" type="slidenum">
              <a:rPr lang="en-US" smtClean="0"/>
              <a:pPr/>
              <a:t>‹#›</a:t>
            </a:fld>
            <a:endParaRPr lang="en-US" dirty="0"/>
          </a:p>
        </p:txBody>
      </p:sp>
    </p:spTree>
    <p:extLst>
      <p:ext uri="{BB962C8B-B14F-4D97-AF65-F5344CB8AC3E}">
        <p14:creationId xmlns:p14="http://schemas.microsoft.com/office/powerpoint/2010/main" val="80645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5 Photo w/Caption">
    <p:spTree>
      <p:nvGrpSpPr>
        <p:cNvPr id="1" name=""/>
        <p:cNvGrpSpPr/>
        <p:nvPr/>
      </p:nvGrpSpPr>
      <p:grpSpPr>
        <a:xfrm>
          <a:off x="0" y="0"/>
          <a:ext cx="0" cy="0"/>
          <a:chOff x="0" y="0"/>
          <a:chExt cx="0" cy="0"/>
        </a:xfrm>
      </p:grpSpPr>
      <p:sp>
        <p:nvSpPr>
          <p:cNvPr id="19" name="Image 5"/>
          <p:cNvSpPr>
            <a:spLocks noGrp="1"/>
          </p:cNvSpPr>
          <p:nvPr>
            <p:ph type="pic" sz="quarter" idx="29"/>
          </p:nvPr>
        </p:nvSpPr>
        <p:spPr>
          <a:xfrm>
            <a:off x="9565441" y="1826530"/>
            <a:ext cx="2240280" cy="1974142"/>
          </a:xfrm>
          <a:solidFill>
            <a:srgbClr val="EAEAEA"/>
          </a:solidFill>
        </p:spPr>
        <p:txBody>
          <a:bodyPr/>
          <a:lstStyle>
            <a:lvl1pPr>
              <a:defRPr sz="1600">
                <a:solidFill>
                  <a:schemeClr val="tx1"/>
                </a:solidFill>
              </a:defRPr>
            </a:lvl1pPr>
          </a:lstStyle>
          <a:p>
            <a:r>
              <a:rPr lang="en-US"/>
              <a:t>Click icon to add picture</a:t>
            </a:r>
            <a:endParaRPr lang="en-US" dirty="0"/>
          </a:p>
        </p:txBody>
      </p:sp>
      <p:sp>
        <p:nvSpPr>
          <p:cNvPr id="20" name="Header 5"/>
          <p:cNvSpPr>
            <a:spLocks noGrp="1"/>
          </p:cNvSpPr>
          <p:nvPr>
            <p:ph type="body" sz="quarter" idx="30" hasCustomPrompt="1"/>
          </p:nvPr>
        </p:nvSpPr>
        <p:spPr>
          <a:xfrm>
            <a:off x="10662103" y="2700789"/>
            <a:ext cx="1116693" cy="1099883"/>
          </a:xfrm>
          <a:solidFill>
            <a:srgbClr val="A22B38"/>
          </a:solidFill>
        </p:spPr>
        <p:txBody>
          <a:bodyPr lIns="137160" tIns="137160" rIns="137160" bIns="137160" anchor="t"/>
          <a:lstStyle>
            <a:lvl1pPr algn="l">
              <a:lnSpc>
                <a:spcPct val="90000"/>
              </a:lnSpc>
              <a:spcBef>
                <a:spcPts val="0"/>
              </a:spcBef>
              <a:spcAft>
                <a:spcPts val="0"/>
              </a:spcAft>
              <a:defRPr sz="1400">
                <a:solidFill>
                  <a:schemeClr val="bg1"/>
                </a:solidFill>
              </a:defRPr>
            </a:lvl1pPr>
          </a:lstStyle>
          <a:p>
            <a:pPr lvl="0"/>
            <a:r>
              <a:rPr lang="en-US" dirty="0"/>
              <a:t>Type cap-</a:t>
            </a:r>
            <a:r>
              <a:rPr lang="en-US" dirty="0" err="1"/>
              <a:t>tion</a:t>
            </a:r>
            <a:r>
              <a:rPr lang="en-US" dirty="0"/>
              <a:t> here | Remove if not needed</a:t>
            </a:r>
          </a:p>
        </p:txBody>
      </p:sp>
      <p:sp>
        <p:nvSpPr>
          <p:cNvPr id="13" name="Image 4"/>
          <p:cNvSpPr>
            <a:spLocks noGrp="1"/>
          </p:cNvSpPr>
          <p:nvPr>
            <p:ph type="pic" sz="quarter" idx="27"/>
          </p:nvPr>
        </p:nvSpPr>
        <p:spPr>
          <a:xfrm>
            <a:off x="7302668" y="1826530"/>
            <a:ext cx="2240280" cy="1974142"/>
          </a:xfrm>
          <a:solidFill>
            <a:srgbClr val="EAEAEA"/>
          </a:solidFill>
        </p:spPr>
        <p:txBody>
          <a:bodyPr/>
          <a:lstStyle>
            <a:lvl1pPr>
              <a:defRPr sz="1600">
                <a:solidFill>
                  <a:schemeClr val="tx1"/>
                </a:solidFill>
              </a:defRPr>
            </a:lvl1pPr>
          </a:lstStyle>
          <a:p>
            <a:r>
              <a:rPr lang="en-US"/>
              <a:t>Click icon to add picture</a:t>
            </a:r>
            <a:endParaRPr lang="en-US" dirty="0"/>
          </a:p>
        </p:txBody>
      </p:sp>
      <p:sp>
        <p:nvSpPr>
          <p:cNvPr id="14" name="Header 4"/>
          <p:cNvSpPr>
            <a:spLocks noGrp="1"/>
          </p:cNvSpPr>
          <p:nvPr>
            <p:ph type="body" sz="quarter" idx="28" hasCustomPrompt="1"/>
          </p:nvPr>
        </p:nvSpPr>
        <p:spPr>
          <a:xfrm>
            <a:off x="8426255" y="2700789"/>
            <a:ext cx="1116693" cy="1099883"/>
          </a:xfrm>
          <a:solidFill>
            <a:schemeClr val="accent1"/>
          </a:solidFill>
        </p:spPr>
        <p:txBody>
          <a:bodyPr lIns="137160" tIns="137160" rIns="137160" bIns="137160" anchor="t"/>
          <a:lstStyle>
            <a:lvl1pPr algn="l">
              <a:lnSpc>
                <a:spcPct val="90000"/>
              </a:lnSpc>
              <a:spcBef>
                <a:spcPts val="0"/>
              </a:spcBef>
              <a:spcAft>
                <a:spcPts val="0"/>
              </a:spcAft>
              <a:defRPr sz="1400">
                <a:solidFill>
                  <a:schemeClr val="bg1"/>
                </a:solidFill>
              </a:defRPr>
            </a:lvl1pPr>
          </a:lstStyle>
          <a:p>
            <a:pPr lvl="0"/>
            <a:r>
              <a:rPr lang="en-US" dirty="0"/>
              <a:t>Type cap-</a:t>
            </a:r>
            <a:r>
              <a:rPr lang="en-US" dirty="0" err="1"/>
              <a:t>tion</a:t>
            </a:r>
            <a:r>
              <a:rPr lang="en-US" dirty="0"/>
              <a:t> here | Remove if not needed</a:t>
            </a:r>
          </a:p>
        </p:txBody>
      </p:sp>
      <p:sp>
        <p:nvSpPr>
          <p:cNvPr id="17" name="Image 3"/>
          <p:cNvSpPr>
            <a:spLocks noGrp="1"/>
          </p:cNvSpPr>
          <p:nvPr>
            <p:ph type="pic" sz="quarter" idx="25"/>
          </p:nvPr>
        </p:nvSpPr>
        <p:spPr>
          <a:xfrm>
            <a:off x="5039895" y="1826531"/>
            <a:ext cx="2240280" cy="1974141"/>
          </a:xfrm>
          <a:solidFill>
            <a:srgbClr val="EAEAEA"/>
          </a:solidFill>
        </p:spPr>
        <p:txBody>
          <a:bodyPr/>
          <a:lstStyle>
            <a:lvl1pPr>
              <a:defRPr sz="1600">
                <a:solidFill>
                  <a:schemeClr val="tx1"/>
                </a:solidFill>
              </a:defRPr>
            </a:lvl1pPr>
          </a:lstStyle>
          <a:p>
            <a:r>
              <a:rPr lang="en-US"/>
              <a:t>Click icon to add picture</a:t>
            </a:r>
            <a:endParaRPr lang="en-US" dirty="0"/>
          </a:p>
        </p:txBody>
      </p:sp>
      <p:sp>
        <p:nvSpPr>
          <p:cNvPr id="18" name="Header 3"/>
          <p:cNvSpPr>
            <a:spLocks noGrp="1"/>
          </p:cNvSpPr>
          <p:nvPr>
            <p:ph type="body" sz="quarter" idx="26" hasCustomPrompt="1"/>
          </p:nvPr>
        </p:nvSpPr>
        <p:spPr>
          <a:xfrm>
            <a:off x="6163482" y="2700789"/>
            <a:ext cx="1116693" cy="1099883"/>
          </a:xfrm>
          <a:solidFill>
            <a:schemeClr val="accent4"/>
          </a:solidFill>
        </p:spPr>
        <p:txBody>
          <a:bodyPr lIns="137160" tIns="137160" rIns="137160" bIns="137160" anchor="t"/>
          <a:lstStyle>
            <a:lvl1pPr algn="l">
              <a:lnSpc>
                <a:spcPct val="90000"/>
              </a:lnSpc>
              <a:spcBef>
                <a:spcPts val="0"/>
              </a:spcBef>
              <a:spcAft>
                <a:spcPts val="0"/>
              </a:spcAft>
              <a:defRPr sz="1400">
                <a:solidFill>
                  <a:schemeClr val="bg1"/>
                </a:solidFill>
              </a:defRPr>
            </a:lvl1pPr>
          </a:lstStyle>
          <a:p>
            <a:pPr lvl="0"/>
            <a:r>
              <a:rPr lang="en-US" dirty="0"/>
              <a:t>Type cap-</a:t>
            </a:r>
            <a:r>
              <a:rPr lang="en-US" dirty="0" err="1"/>
              <a:t>tion</a:t>
            </a:r>
            <a:r>
              <a:rPr lang="en-US" dirty="0"/>
              <a:t> here | Remove if not needed</a:t>
            </a:r>
          </a:p>
        </p:txBody>
      </p:sp>
      <p:sp>
        <p:nvSpPr>
          <p:cNvPr id="15" name="Image 2"/>
          <p:cNvSpPr>
            <a:spLocks noGrp="1"/>
          </p:cNvSpPr>
          <p:nvPr>
            <p:ph type="pic" sz="quarter" idx="23"/>
          </p:nvPr>
        </p:nvSpPr>
        <p:spPr>
          <a:xfrm>
            <a:off x="2777122" y="1826530"/>
            <a:ext cx="2240280" cy="1974142"/>
          </a:xfrm>
          <a:solidFill>
            <a:srgbClr val="EAEAEA"/>
          </a:solidFill>
        </p:spPr>
        <p:txBody>
          <a:bodyPr/>
          <a:lstStyle>
            <a:lvl1pPr>
              <a:defRPr sz="1600">
                <a:solidFill>
                  <a:schemeClr val="tx1"/>
                </a:solidFill>
              </a:defRPr>
            </a:lvl1pPr>
          </a:lstStyle>
          <a:p>
            <a:r>
              <a:rPr lang="en-US"/>
              <a:t>Click icon to add picture</a:t>
            </a:r>
            <a:endParaRPr lang="en-US" dirty="0"/>
          </a:p>
        </p:txBody>
      </p:sp>
      <p:sp>
        <p:nvSpPr>
          <p:cNvPr id="16" name="Header 2"/>
          <p:cNvSpPr>
            <a:spLocks noGrp="1"/>
          </p:cNvSpPr>
          <p:nvPr>
            <p:ph type="body" sz="quarter" idx="24" hasCustomPrompt="1"/>
          </p:nvPr>
        </p:nvSpPr>
        <p:spPr>
          <a:xfrm>
            <a:off x="3900709" y="2700789"/>
            <a:ext cx="1116693" cy="1099883"/>
          </a:xfrm>
          <a:solidFill>
            <a:schemeClr val="accent2"/>
          </a:solidFill>
        </p:spPr>
        <p:txBody>
          <a:bodyPr lIns="137160" tIns="137160" rIns="137160" bIns="137160" anchor="t"/>
          <a:lstStyle>
            <a:lvl1pPr algn="l">
              <a:lnSpc>
                <a:spcPct val="90000"/>
              </a:lnSpc>
              <a:spcBef>
                <a:spcPts val="0"/>
              </a:spcBef>
              <a:spcAft>
                <a:spcPts val="0"/>
              </a:spcAft>
              <a:defRPr sz="1400">
                <a:solidFill>
                  <a:schemeClr val="bg1"/>
                </a:solidFill>
              </a:defRPr>
            </a:lvl1pPr>
          </a:lstStyle>
          <a:p>
            <a:pPr lvl="0"/>
            <a:r>
              <a:rPr lang="en-US" dirty="0"/>
              <a:t>Type cap-</a:t>
            </a:r>
            <a:r>
              <a:rPr lang="en-US" dirty="0" err="1"/>
              <a:t>tion</a:t>
            </a:r>
            <a:r>
              <a:rPr lang="en-US" dirty="0"/>
              <a:t> here | Remove if not needed</a:t>
            </a:r>
          </a:p>
        </p:txBody>
      </p:sp>
      <p:sp>
        <p:nvSpPr>
          <p:cNvPr id="9" name="Image 1"/>
          <p:cNvSpPr>
            <a:spLocks noGrp="1"/>
          </p:cNvSpPr>
          <p:nvPr>
            <p:ph type="pic" sz="quarter" idx="22"/>
          </p:nvPr>
        </p:nvSpPr>
        <p:spPr>
          <a:xfrm>
            <a:off x="514349" y="1826530"/>
            <a:ext cx="2240280" cy="1974142"/>
          </a:xfrm>
          <a:solidFill>
            <a:srgbClr val="EAEAEA"/>
          </a:solidFill>
        </p:spPr>
        <p:txBody>
          <a:bodyPr/>
          <a:lstStyle>
            <a:lvl1pPr>
              <a:defRPr sz="1600">
                <a:solidFill>
                  <a:schemeClr val="tx1"/>
                </a:solidFill>
              </a:defRPr>
            </a:lvl1pPr>
          </a:lstStyle>
          <a:p>
            <a:r>
              <a:rPr lang="en-US"/>
              <a:t>Click icon to add picture</a:t>
            </a:r>
            <a:endParaRPr lang="en-US" dirty="0"/>
          </a:p>
        </p:txBody>
      </p:sp>
      <p:sp>
        <p:nvSpPr>
          <p:cNvPr id="8" name="Header 1"/>
          <p:cNvSpPr>
            <a:spLocks noGrp="1"/>
          </p:cNvSpPr>
          <p:nvPr>
            <p:ph type="body" sz="quarter" idx="14" hasCustomPrompt="1"/>
          </p:nvPr>
        </p:nvSpPr>
        <p:spPr>
          <a:xfrm>
            <a:off x="1637936" y="2700789"/>
            <a:ext cx="1116693" cy="1099883"/>
          </a:xfrm>
          <a:solidFill>
            <a:schemeClr val="tx1"/>
          </a:solidFill>
        </p:spPr>
        <p:txBody>
          <a:bodyPr lIns="137160" tIns="137160" rIns="137160" bIns="137160" anchor="t"/>
          <a:lstStyle>
            <a:lvl1pPr algn="l">
              <a:lnSpc>
                <a:spcPct val="90000"/>
              </a:lnSpc>
              <a:spcBef>
                <a:spcPts val="0"/>
              </a:spcBef>
              <a:spcAft>
                <a:spcPts val="0"/>
              </a:spcAft>
              <a:defRPr sz="1400">
                <a:solidFill>
                  <a:schemeClr val="bg1"/>
                </a:solidFill>
              </a:defRPr>
            </a:lvl1pPr>
          </a:lstStyle>
          <a:p>
            <a:pPr lvl="0"/>
            <a:r>
              <a:rPr lang="en-US" dirty="0"/>
              <a:t>Type cap-</a:t>
            </a:r>
            <a:r>
              <a:rPr lang="en-US" dirty="0" err="1"/>
              <a:t>tion</a:t>
            </a:r>
            <a:r>
              <a:rPr lang="en-US" dirty="0"/>
              <a:t> here | Remove if not needed</a:t>
            </a:r>
          </a:p>
        </p:txBody>
      </p:sp>
      <p:sp>
        <p:nvSpPr>
          <p:cNvPr id="6" name="Subtitle"/>
          <p:cNvSpPr>
            <a:spLocks noGrp="1"/>
          </p:cNvSpPr>
          <p:nvPr>
            <p:ph type="body" sz="quarter" idx="13" hasCustomPrompt="1"/>
          </p:nvPr>
        </p:nvSpPr>
        <p:spPr>
          <a:xfrm>
            <a:off x="495300" y="1118282"/>
            <a:ext cx="11315700" cy="492125"/>
          </a:xfrm>
        </p:spPr>
        <p:txBody>
          <a:bodyPr/>
          <a:lstStyle>
            <a:lvl1pPr>
              <a:defRPr sz="2600">
                <a:solidFill>
                  <a:schemeClr val="accent4"/>
                </a:solidFill>
              </a:defRPr>
            </a:lvl1pPr>
          </a:lstStyle>
          <a:p>
            <a:pPr lvl="0"/>
            <a:r>
              <a:rPr lang="en-US" dirty="0"/>
              <a:t>Use this space for one line subhead if needed | One line</a:t>
            </a:r>
          </a:p>
        </p:txBody>
      </p:sp>
      <p:sp>
        <p:nvSpPr>
          <p:cNvPr id="2" name="Title"/>
          <p:cNvSpPr>
            <a:spLocks noGrp="1"/>
          </p:cNvSpPr>
          <p:nvPr>
            <p:ph type="title" hasCustomPrompt="1"/>
          </p:nvPr>
        </p:nvSpPr>
        <p:spPr/>
        <p:txBody>
          <a:bodyPr/>
          <a:lstStyle>
            <a:lvl1pPr>
              <a:defRPr/>
            </a:lvl1pPr>
          </a:lstStyle>
          <a:p>
            <a:r>
              <a:rPr lang="en-US" dirty="0"/>
              <a:t>5 Photo | Type insightful headline in sentence case | One line</a:t>
            </a:r>
          </a:p>
        </p:txBody>
      </p:sp>
      <p:sp>
        <p:nvSpPr>
          <p:cNvPr id="23" name="Rectangle 22" hidden="1"/>
          <p:cNvSpPr/>
          <p:nvPr userDrawn="1">
            <p:custDataLst>
              <p:tags r:id="rId1"/>
            </p:custDataLst>
          </p:nvPr>
        </p:nvSpPr>
        <p:spPr>
          <a:xfrm>
            <a:off x="457200" y="1143000"/>
            <a:ext cx="11353800" cy="48499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24" name="Rectangle 23" hidden="1"/>
          <p:cNvSpPr/>
          <p:nvPr userDrawn="1">
            <p:custDataLst>
              <p:tags r:id="rId2"/>
            </p:custDataLst>
          </p:nvPr>
        </p:nvSpPr>
        <p:spPr>
          <a:xfrm>
            <a:off x="304800" y="6084051"/>
            <a:ext cx="2214664" cy="61787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25" name="Rectangle 24" hidden="1"/>
          <p:cNvSpPr/>
          <p:nvPr userDrawn="1">
            <p:custDataLst>
              <p:tags r:id="rId3"/>
            </p:custDataLst>
          </p:nvPr>
        </p:nvSpPr>
        <p:spPr>
          <a:xfrm>
            <a:off x="0" y="0"/>
            <a:ext cx="12191999" cy="41801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26" name="Rectangle 25" hidden="1"/>
          <p:cNvSpPr/>
          <p:nvPr userDrawn="1">
            <p:custDataLst>
              <p:tags r:id="rId4"/>
            </p:custDataLst>
          </p:nvPr>
        </p:nvSpPr>
        <p:spPr>
          <a:xfrm>
            <a:off x="5229225" y="6392987"/>
            <a:ext cx="6648450" cy="51073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3" name="Date Placeholder 2"/>
          <p:cNvSpPr>
            <a:spLocks noGrp="1"/>
          </p:cNvSpPr>
          <p:nvPr>
            <p:ph type="dt" sz="half" idx="31"/>
          </p:nvPr>
        </p:nvSpPr>
        <p:spPr/>
        <p:txBody>
          <a:bodyPr/>
          <a:lstStyle/>
          <a:p>
            <a:fld id="{A74180E5-7573-4F0F-A98E-9B22C0BFFB1C}" type="datetime1">
              <a:rPr lang="en-US" smtClean="0"/>
              <a:t>2/14/23</a:t>
            </a:fld>
            <a:endParaRPr lang="en-US" dirty="0"/>
          </a:p>
        </p:txBody>
      </p:sp>
      <p:sp>
        <p:nvSpPr>
          <p:cNvPr id="5" name="Footer Placeholder 4"/>
          <p:cNvSpPr>
            <a:spLocks noGrp="1"/>
          </p:cNvSpPr>
          <p:nvPr>
            <p:ph type="ftr" sz="quarter" idx="32"/>
          </p:nvPr>
        </p:nvSpPr>
        <p:spPr/>
        <p:txBody>
          <a:bodyPr/>
          <a:lstStyle/>
          <a:p>
            <a:pPr algn="r"/>
            <a:r>
              <a:rPr lang="en-US" dirty="0"/>
              <a:t>© 2021 UnitedHealth Group. Any use, copying or distribution without written permission from UnitedHealth Group is prohibited.</a:t>
            </a:r>
          </a:p>
        </p:txBody>
      </p:sp>
      <p:sp>
        <p:nvSpPr>
          <p:cNvPr id="11" name="Slide Number Placeholder 10"/>
          <p:cNvSpPr>
            <a:spLocks noGrp="1"/>
          </p:cNvSpPr>
          <p:nvPr>
            <p:ph type="sldNum" sz="quarter" idx="33"/>
          </p:nvPr>
        </p:nvSpPr>
        <p:spPr/>
        <p:txBody>
          <a:bodyPr/>
          <a:lstStyle/>
          <a:p>
            <a:fld id="{901F1369-4AEB-4520-96C0-9F78886180C1}" type="slidenum">
              <a:rPr lang="en-US" smtClean="0"/>
              <a:pPr/>
              <a:t>‹#›</a:t>
            </a:fld>
            <a:endParaRPr lang="en-US" dirty="0"/>
          </a:p>
        </p:txBody>
      </p:sp>
    </p:spTree>
    <p:extLst>
      <p:ext uri="{BB962C8B-B14F-4D97-AF65-F5344CB8AC3E}">
        <p14:creationId xmlns:p14="http://schemas.microsoft.com/office/powerpoint/2010/main" val="103911849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5 Column Icon">
    <p:spTree>
      <p:nvGrpSpPr>
        <p:cNvPr id="1" name=""/>
        <p:cNvGrpSpPr/>
        <p:nvPr/>
      </p:nvGrpSpPr>
      <p:grpSpPr>
        <a:xfrm>
          <a:off x="0" y="0"/>
          <a:ext cx="0" cy="0"/>
          <a:chOff x="0" y="0"/>
          <a:chExt cx="0" cy="0"/>
        </a:xfrm>
      </p:grpSpPr>
      <p:sp>
        <p:nvSpPr>
          <p:cNvPr id="20" name="Text 5"/>
          <p:cNvSpPr>
            <a:spLocks noGrp="1"/>
          </p:cNvSpPr>
          <p:nvPr>
            <p:ph type="body" sz="quarter" idx="23" hasCustomPrompt="1"/>
          </p:nvPr>
        </p:nvSpPr>
        <p:spPr>
          <a:xfrm>
            <a:off x="9637486" y="3799114"/>
            <a:ext cx="2194560" cy="2106386"/>
          </a:xfrm>
          <a:solidFill>
            <a:srgbClr val="EAEAEA"/>
          </a:solidFill>
        </p:spPr>
        <p:txBody>
          <a:bodyPr lIns="137160" tIns="91440" rIns="137160" bIns="91440" anchor="t"/>
          <a:lstStyle>
            <a:lvl1pPr marL="0" indent="0" algn="l">
              <a:lnSpc>
                <a:spcPct val="90000"/>
              </a:lnSpc>
              <a:spcBef>
                <a:spcPts val="0"/>
              </a:spcBef>
              <a:spcAft>
                <a:spcPts val="1200"/>
              </a:spcAft>
              <a:buFont typeface="Arial" panose="020B0604020202020204" pitchFamily="34" charset="0"/>
              <a:buNone/>
              <a:defRPr sz="1800">
                <a:solidFill>
                  <a:schemeClr val="tx1"/>
                </a:solidFill>
              </a:defRPr>
            </a:lvl1pPr>
            <a:lvl2pPr>
              <a:defRPr sz="1600"/>
            </a:lvl2pPr>
          </a:lstStyle>
          <a:p>
            <a:pPr lvl="0"/>
            <a:r>
              <a:rPr lang="en-US" dirty="0"/>
              <a:t>Header</a:t>
            </a:r>
          </a:p>
          <a:p>
            <a:pPr lvl="1"/>
            <a:r>
              <a:rPr lang="en-US" dirty="0"/>
              <a:t>Text – add bullet if needed</a:t>
            </a:r>
          </a:p>
        </p:txBody>
      </p:sp>
      <p:sp>
        <p:nvSpPr>
          <p:cNvPr id="30" name="Header 5"/>
          <p:cNvSpPr>
            <a:spLocks noGrp="1"/>
          </p:cNvSpPr>
          <p:nvPr>
            <p:ph type="body" sz="quarter" idx="18" hasCustomPrompt="1"/>
          </p:nvPr>
        </p:nvSpPr>
        <p:spPr>
          <a:xfrm>
            <a:off x="9637486" y="1828798"/>
            <a:ext cx="2194560" cy="1970316"/>
          </a:xfrm>
          <a:solidFill>
            <a:srgbClr val="A22B38"/>
          </a:solidFill>
        </p:spPr>
        <p:txBody>
          <a:bodyPr lIns="137160" tIns="45720" rIns="137160" bIns="45720" anchor="ctr"/>
          <a:lstStyle>
            <a:lvl1pPr marL="285750" indent="-285750" algn="ctr">
              <a:lnSpc>
                <a:spcPct val="90000"/>
              </a:lnSpc>
              <a:spcBef>
                <a:spcPts val="0"/>
              </a:spcBef>
              <a:spcAft>
                <a:spcPts val="0"/>
              </a:spcAft>
              <a:defRPr lang="en-US" sz="1600" kern="1200" dirty="0">
                <a:solidFill>
                  <a:schemeClr val="bg1"/>
                </a:solidFill>
                <a:latin typeface="+mn-lt"/>
                <a:ea typeface="+mn-ea"/>
                <a:cs typeface="+mn-cs"/>
              </a:defRPr>
            </a:lvl1pPr>
          </a:lstStyle>
          <a:p>
            <a:pPr marL="0" lvl="0" indent="0" algn="ctr" defTabSz="685800" rtl="0" eaLnBrk="1" latinLnBrk="0" hangingPunct="1">
              <a:lnSpc>
                <a:spcPct val="90000"/>
              </a:lnSpc>
              <a:spcBef>
                <a:spcPts val="0"/>
              </a:spcBef>
              <a:spcAft>
                <a:spcPts val="0"/>
              </a:spcAft>
              <a:buFont typeface="Arial" panose="020B0604020202020204" pitchFamily="34" charset="0"/>
              <a:buChar char="​"/>
            </a:pPr>
            <a:r>
              <a:rPr lang="en-US" dirty="0"/>
              <a:t>[Place icon here. To  remove text, place cursor then hit space bar.]</a:t>
            </a:r>
          </a:p>
        </p:txBody>
      </p:sp>
      <p:sp>
        <p:nvSpPr>
          <p:cNvPr id="19" name="Text 4"/>
          <p:cNvSpPr>
            <a:spLocks noGrp="1"/>
          </p:cNvSpPr>
          <p:nvPr>
            <p:ph type="body" sz="quarter" idx="22" hasCustomPrompt="1"/>
          </p:nvPr>
        </p:nvSpPr>
        <p:spPr>
          <a:xfrm>
            <a:off x="7351941" y="3799114"/>
            <a:ext cx="2194560" cy="2106386"/>
          </a:xfrm>
          <a:solidFill>
            <a:srgbClr val="EAEAEA"/>
          </a:solidFill>
        </p:spPr>
        <p:txBody>
          <a:bodyPr lIns="137160" tIns="91440" rIns="137160" bIns="91440" anchor="t"/>
          <a:lstStyle>
            <a:lvl1pPr marL="0" indent="0" algn="l">
              <a:lnSpc>
                <a:spcPct val="90000"/>
              </a:lnSpc>
              <a:spcBef>
                <a:spcPts val="0"/>
              </a:spcBef>
              <a:spcAft>
                <a:spcPts val="1200"/>
              </a:spcAft>
              <a:buFont typeface="Arial" panose="020B0604020202020204" pitchFamily="34" charset="0"/>
              <a:buNone/>
              <a:defRPr sz="1800">
                <a:solidFill>
                  <a:schemeClr val="tx1"/>
                </a:solidFill>
              </a:defRPr>
            </a:lvl1pPr>
            <a:lvl2pPr>
              <a:defRPr sz="1600"/>
            </a:lvl2pPr>
          </a:lstStyle>
          <a:p>
            <a:pPr lvl="0"/>
            <a:r>
              <a:rPr lang="en-US" dirty="0"/>
              <a:t>Header</a:t>
            </a:r>
          </a:p>
          <a:p>
            <a:pPr lvl="1"/>
            <a:r>
              <a:rPr lang="en-US" dirty="0"/>
              <a:t>Text – add bullet if needed</a:t>
            </a:r>
          </a:p>
        </p:txBody>
      </p:sp>
      <p:sp>
        <p:nvSpPr>
          <p:cNvPr id="29" name="Header 4"/>
          <p:cNvSpPr>
            <a:spLocks noGrp="1"/>
          </p:cNvSpPr>
          <p:nvPr>
            <p:ph type="body" sz="quarter" idx="17" hasCustomPrompt="1"/>
          </p:nvPr>
        </p:nvSpPr>
        <p:spPr>
          <a:xfrm>
            <a:off x="7351941" y="1828798"/>
            <a:ext cx="2194560" cy="1970316"/>
          </a:xfrm>
          <a:solidFill>
            <a:schemeClr val="accent1"/>
          </a:solidFill>
        </p:spPr>
        <p:txBody>
          <a:bodyPr lIns="137160" tIns="45720" rIns="137160" bIns="45720" anchor="ctr"/>
          <a:lstStyle>
            <a:lvl1pPr marL="285750" indent="-285750" algn="ctr">
              <a:lnSpc>
                <a:spcPct val="90000"/>
              </a:lnSpc>
              <a:spcBef>
                <a:spcPts val="0"/>
              </a:spcBef>
              <a:spcAft>
                <a:spcPts val="0"/>
              </a:spcAft>
              <a:defRPr lang="en-US" sz="1600" kern="1200" dirty="0">
                <a:solidFill>
                  <a:schemeClr val="bg1"/>
                </a:solidFill>
                <a:latin typeface="+mn-lt"/>
                <a:ea typeface="+mn-ea"/>
                <a:cs typeface="+mn-cs"/>
              </a:defRPr>
            </a:lvl1pPr>
          </a:lstStyle>
          <a:p>
            <a:pPr marL="0" lvl="0" indent="0" algn="ctr" defTabSz="685800" rtl="0" eaLnBrk="1" latinLnBrk="0" hangingPunct="1">
              <a:lnSpc>
                <a:spcPct val="90000"/>
              </a:lnSpc>
              <a:spcBef>
                <a:spcPts val="0"/>
              </a:spcBef>
              <a:spcAft>
                <a:spcPts val="0"/>
              </a:spcAft>
              <a:buFont typeface="Arial" panose="020B0604020202020204" pitchFamily="34" charset="0"/>
              <a:buChar char="​"/>
            </a:pPr>
            <a:r>
              <a:rPr lang="en-US" dirty="0"/>
              <a:t>[Place icon here. To  remove text, place cursor then hit space bar.]</a:t>
            </a:r>
          </a:p>
        </p:txBody>
      </p:sp>
      <p:sp>
        <p:nvSpPr>
          <p:cNvPr id="18" name="Text 3"/>
          <p:cNvSpPr>
            <a:spLocks noGrp="1"/>
          </p:cNvSpPr>
          <p:nvPr>
            <p:ph type="body" sz="quarter" idx="21" hasCustomPrompt="1"/>
          </p:nvPr>
        </p:nvSpPr>
        <p:spPr>
          <a:xfrm>
            <a:off x="5066394" y="3799114"/>
            <a:ext cx="2194560" cy="2106386"/>
          </a:xfrm>
          <a:solidFill>
            <a:srgbClr val="EAEAEA"/>
          </a:solidFill>
        </p:spPr>
        <p:txBody>
          <a:bodyPr lIns="137160" tIns="91440" rIns="137160" bIns="91440" anchor="t"/>
          <a:lstStyle>
            <a:lvl1pPr marL="0" indent="0" algn="l">
              <a:lnSpc>
                <a:spcPct val="90000"/>
              </a:lnSpc>
              <a:spcBef>
                <a:spcPts val="0"/>
              </a:spcBef>
              <a:spcAft>
                <a:spcPts val="1200"/>
              </a:spcAft>
              <a:buFont typeface="Arial" panose="020B0604020202020204" pitchFamily="34" charset="0"/>
              <a:buNone/>
              <a:defRPr sz="1800">
                <a:solidFill>
                  <a:schemeClr val="tx1"/>
                </a:solidFill>
              </a:defRPr>
            </a:lvl1pPr>
            <a:lvl2pPr>
              <a:defRPr sz="1600"/>
            </a:lvl2pPr>
          </a:lstStyle>
          <a:p>
            <a:pPr lvl="0"/>
            <a:r>
              <a:rPr lang="en-US" dirty="0"/>
              <a:t>Header</a:t>
            </a:r>
          </a:p>
          <a:p>
            <a:pPr lvl="1"/>
            <a:r>
              <a:rPr lang="en-US" dirty="0"/>
              <a:t>Text – add bullet if needed</a:t>
            </a:r>
          </a:p>
        </p:txBody>
      </p:sp>
      <p:sp>
        <p:nvSpPr>
          <p:cNvPr id="28" name="Header 3"/>
          <p:cNvSpPr>
            <a:spLocks noGrp="1"/>
          </p:cNvSpPr>
          <p:nvPr>
            <p:ph type="body" sz="quarter" idx="16" hasCustomPrompt="1"/>
          </p:nvPr>
        </p:nvSpPr>
        <p:spPr>
          <a:xfrm>
            <a:off x="5066394" y="1828798"/>
            <a:ext cx="2194560" cy="1970316"/>
          </a:xfrm>
          <a:solidFill>
            <a:schemeClr val="accent4"/>
          </a:solidFill>
        </p:spPr>
        <p:txBody>
          <a:bodyPr lIns="137160" tIns="45720" rIns="137160" bIns="45720" anchor="ctr"/>
          <a:lstStyle>
            <a:lvl1pPr marL="285750" indent="-285750" algn="ctr">
              <a:lnSpc>
                <a:spcPct val="90000"/>
              </a:lnSpc>
              <a:spcBef>
                <a:spcPts val="0"/>
              </a:spcBef>
              <a:spcAft>
                <a:spcPts val="0"/>
              </a:spcAft>
              <a:defRPr lang="en-US" sz="1600" kern="1200" dirty="0">
                <a:solidFill>
                  <a:schemeClr val="bg1"/>
                </a:solidFill>
                <a:latin typeface="+mn-lt"/>
                <a:ea typeface="+mn-ea"/>
                <a:cs typeface="+mn-cs"/>
              </a:defRPr>
            </a:lvl1pPr>
          </a:lstStyle>
          <a:p>
            <a:pPr marL="0" lvl="0" indent="0" algn="ctr" defTabSz="685800" rtl="0" eaLnBrk="1" latinLnBrk="0" hangingPunct="1">
              <a:lnSpc>
                <a:spcPct val="90000"/>
              </a:lnSpc>
              <a:spcBef>
                <a:spcPts val="0"/>
              </a:spcBef>
              <a:spcAft>
                <a:spcPts val="0"/>
              </a:spcAft>
              <a:buFont typeface="Arial" panose="020B0604020202020204" pitchFamily="34" charset="0"/>
              <a:buChar char="​"/>
            </a:pPr>
            <a:r>
              <a:rPr lang="en-US" dirty="0"/>
              <a:t>[Place icon here. To  remove text, place cursor then hit space bar.]</a:t>
            </a:r>
          </a:p>
        </p:txBody>
      </p:sp>
      <p:sp>
        <p:nvSpPr>
          <p:cNvPr id="17" name="Text 2"/>
          <p:cNvSpPr>
            <a:spLocks noGrp="1"/>
          </p:cNvSpPr>
          <p:nvPr>
            <p:ph type="body" sz="quarter" idx="20" hasCustomPrompt="1"/>
          </p:nvPr>
        </p:nvSpPr>
        <p:spPr>
          <a:xfrm>
            <a:off x="2780844" y="3799114"/>
            <a:ext cx="2194563" cy="2106386"/>
          </a:xfrm>
          <a:solidFill>
            <a:srgbClr val="EAEAEA"/>
          </a:solidFill>
        </p:spPr>
        <p:txBody>
          <a:bodyPr lIns="137160" tIns="91440" rIns="137160" bIns="91440" anchor="t"/>
          <a:lstStyle>
            <a:lvl1pPr marL="0" indent="0" algn="l">
              <a:lnSpc>
                <a:spcPct val="90000"/>
              </a:lnSpc>
              <a:spcBef>
                <a:spcPts val="0"/>
              </a:spcBef>
              <a:spcAft>
                <a:spcPts val="1200"/>
              </a:spcAft>
              <a:buFont typeface="Arial" panose="020B0604020202020204" pitchFamily="34" charset="0"/>
              <a:buNone/>
              <a:defRPr sz="1800">
                <a:solidFill>
                  <a:schemeClr val="tx1"/>
                </a:solidFill>
              </a:defRPr>
            </a:lvl1pPr>
            <a:lvl2pPr>
              <a:defRPr sz="1600"/>
            </a:lvl2pPr>
          </a:lstStyle>
          <a:p>
            <a:pPr lvl="0"/>
            <a:r>
              <a:rPr lang="en-US" dirty="0"/>
              <a:t>Header</a:t>
            </a:r>
          </a:p>
          <a:p>
            <a:pPr lvl="1"/>
            <a:r>
              <a:rPr lang="en-US" dirty="0"/>
              <a:t>Text – add bullet if needed</a:t>
            </a:r>
          </a:p>
        </p:txBody>
      </p:sp>
      <p:sp>
        <p:nvSpPr>
          <p:cNvPr id="27" name="Header 2"/>
          <p:cNvSpPr>
            <a:spLocks noGrp="1"/>
          </p:cNvSpPr>
          <p:nvPr>
            <p:ph type="body" sz="quarter" idx="15" hasCustomPrompt="1"/>
          </p:nvPr>
        </p:nvSpPr>
        <p:spPr>
          <a:xfrm>
            <a:off x="2780847" y="1828798"/>
            <a:ext cx="2194560" cy="1970316"/>
          </a:xfrm>
          <a:solidFill>
            <a:schemeClr val="accent2"/>
          </a:solidFill>
        </p:spPr>
        <p:txBody>
          <a:bodyPr lIns="137160" tIns="45720" rIns="137160" bIns="45720" anchor="ctr"/>
          <a:lstStyle>
            <a:lvl1pPr marL="285750" indent="-285750" algn="ctr">
              <a:lnSpc>
                <a:spcPct val="90000"/>
              </a:lnSpc>
              <a:spcBef>
                <a:spcPts val="0"/>
              </a:spcBef>
              <a:spcAft>
                <a:spcPts val="0"/>
              </a:spcAft>
              <a:defRPr lang="en-US" sz="1600" kern="1200" dirty="0">
                <a:solidFill>
                  <a:schemeClr val="bg1"/>
                </a:solidFill>
                <a:latin typeface="+mn-lt"/>
                <a:ea typeface="+mn-ea"/>
                <a:cs typeface="+mn-cs"/>
              </a:defRPr>
            </a:lvl1pPr>
          </a:lstStyle>
          <a:p>
            <a:pPr marL="0" lvl="0" indent="0" algn="ctr" defTabSz="685800" rtl="0" eaLnBrk="1" latinLnBrk="0" hangingPunct="1">
              <a:lnSpc>
                <a:spcPct val="90000"/>
              </a:lnSpc>
              <a:spcBef>
                <a:spcPts val="0"/>
              </a:spcBef>
              <a:spcAft>
                <a:spcPts val="0"/>
              </a:spcAft>
              <a:buFont typeface="Arial" panose="020B0604020202020204" pitchFamily="34" charset="0"/>
              <a:buChar char="​"/>
            </a:pPr>
            <a:r>
              <a:rPr lang="en-US" dirty="0"/>
              <a:t>[Place icon here. To  remove text, place cursor then hit space bar.]</a:t>
            </a:r>
          </a:p>
        </p:txBody>
      </p:sp>
      <p:sp>
        <p:nvSpPr>
          <p:cNvPr id="31" name="Text 1"/>
          <p:cNvSpPr>
            <a:spLocks noGrp="1"/>
          </p:cNvSpPr>
          <p:nvPr>
            <p:ph type="body" sz="quarter" idx="19" hasCustomPrompt="1"/>
          </p:nvPr>
        </p:nvSpPr>
        <p:spPr>
          <a:xfrm>
            <a:off x="495300" y="3799114"/>
            <a:ext cx="2194560" cy="2106386"/>
          </a:xfrm>
          <a:solidFill>
            <a:srgbClr val="EAEAEA"/>
          </a:solidFill>
        </p:spPr>
        <p:txBody>
          <a:bodyPr lIns="137160" tIns="91440" rIns="137160" bIns="91440" anchor="t"/>
          <a:lstStyle>
            <a:lvl1pPr marL="0" indent="0" algn="l">
              <a:lnSpc>
                <a:spcPct val="90000"/>
              </a:lnSpc>
              <a:spcBef>
                <a:spcPts val="0"/>
              </a:spcBef>
              <a:spcAft>
                <a:spcPts val="1200"/>
              </a:spcAft>
              <a:buFont typeface="Arial" panose="020B0604020202020204" pitchFamily="34" charset="0"/>
              <a:buNone/>
              <a:defRPr sz="1800">
                <a:solidFill>
                  <a:schemeClr val="tx1"/>
                </a:solidFill>
              </a:defRPr>
            </a:lvl1pPr>
            <a:lvl2pPr>
              <a:defRPr sz="1600"/>
            </a:lvl2pPr>
          </a:lstStyle>
          <a:p>
            <a:pPr lvl="0"/>
            <a:r>
              <a:rPr lang="en-US" dirty="0"/>
              <a:t>Header</a:t>
            </a:r>
          </a:p>
          <a:p>
            <a:pPr lvl="1"/>
            <a:r>
              <a:rPr lang="en-US" dirty="0"/>
              <a:t>Text – add bullet if needed</a:t>
            </a:r>
          </a:p>
        </p:txBody>
      </p:sp>
      <p:sp>
        <p:nvSpPr>
          <p:cNvPr id="8" name="Header 1"/>
          <p:cNvSpPr>
            <a:spLocks noGrp="1"/>
          </p:cNvSpPr>
          <p:nvPr>
            <p:ph type="body" sz="quarter" idx="14" hasCustomPrompt="1"/>
          </p:nvPr>
        </p:nvSpPr>
        <p:spPr>
          <a:xfrm>
            <a:off x="495300" y="1828797"/>
            <a:ext cx="2194560" cy="1970316"/>
          </a:xfrm>
          <a:solidFill>
            <a:schemeClr val="tx2"/>
          </a:solidFill>
        </p:spPr>
        <p:txBody>
          <a:bodyPr lIns="137160" tIns="45720" rIns="137160" bIns="45720" anchor="ctr"/>
          <a:lstStyle>
            <a:lvl1pPr marL="171450" indent="-171450" algn="ctr">
              <a:lnSpc>
                <a:spcPct val="90000"/>
              </a:lnSpc>
              <a:spcBef>
                <a:spcPts val="0"/>
              </a:spcBef>
              <a:spcAft>
                <a:spcPts val="0"/>
              </a:spcAft>
              <a:defRPr lang="en-US" sz="1600" kern="1200" dirty="0">
                <a:solidFill>
                  <a:schemeClr val="bg1"/>
                </a:solidFill>
                <a:latin typeface="+mn-lt"/>
                <a:ea typeface="+mn-ea"/>
                <a:cs typeface="+mn-cs"/>
              </a:defRPr>
            </a:lvl1pPr>
          </a:lstStyle>
          <a:p>
            <a:pPr marL="0" lvl="0" indent="0" algn="ctr" defTabSz="685800" rtl="0" eaLnBrk="1" latinLnBrk="0" hangingPunct="1">
              <a:lnSpc>
                <a:spcPct val="90000"/>
              </a:lnSpc>
              <a:spcBef>
                <a:spcPts val="0"/>
              </a:spcBef>
              <a:spcAft>
                <a:spcPts val="0"/>
              </a:spcAft>
              <a:buFont typeface="Arial" panose="020B0604020202020204" pitchFamily="34" charset="0"/>
              <a:buChar char="​"/>
            </a:pPr>
            <a:r>
              <a:rPr lang="en-US" dirty="0"/>
              <a:t>[Place icon here. To  remove text, place cursor then hit space bar.]</a:t>
            </a:r>
          </a:p>
        </p:txBody>
      </p:sp>
      <p:sp>
        <p:nvSpPr>
          <p:cNvPr id="6" name="Subtitle"/>
          <p:cNvSpPr>
            <a:spLocks noGrp="1"/>
          </p:cNvSpPr>
          <p:nvPr>
            <p:ph type="body" sz="quarter" idx="13" hasCustomPrompt="1"/>
          </p:nvPr>
        </p:nvSpPr>
        <p:spPr>
          <a:xfrm>
            <a:off x="495300" y="1118282"/>
            <a:ext cx="11315700" cy="492125"/>
          </a:xfrm>
        </p:spPr>
        <p:txBody>
          <a:bodyPr/>
          <a:lstStyle>
            <a:lvl1pPr>
              <a:defRPr sz="2600">
                <a:solidFill>
                  <a:schemeClr val="accent4"/>
                </a:solidFill>
              </a:defRPr>
            </a:lvl1pPr>
          </a:lstStyle>
          <a:p>
            <a:pPr lvl="0"/>
            <a:r>
              <a:rPr lang="en-US" dirty="0"/>
              <a:t>Use this space for one line subhead if needed | One line</a:t>
            </a:r>
          </a:p>
        </p:txBody>
      </p:sp>
      <p:sp>
        <p:nvSpPr>
          <p:cNvPr id="2" name="Title"/>
          <p:cNvSpPr>
            <a:spLocks noGrp="1"/>
          </p:cNvSpPr>
          <p:nvPr>
            <p:ph type="title" hasCustomPrompt="1"/>
          </p:nvPr>
        </p:nvSpPr>
        <p:spPr/>
        <p:txBody>
          <a:bodyPr/>
          <a:lstStyle>
            <a:lvl1pPr>
              <a:defRPr/>
            </a:lvl1pPr>
          </a:lstStyle>
          <a:p>
            <a:r>
              <a:rPr lang="en-US" dirty="0"/>
              <a:t>5 Column icon | Type insightful headline in sentence case | 1 line</a:t>
            </a:r>
          </a:p>
        </p:txBody>
      </p:sp>
      <p:sp>
        <p:nvSpPr>
          <p:cNvPr id="21" name="Rectangle 20" hidden="1"/>
          <p:cNvSpPr/>
          <p:nvPr userDrawn="1">
            <p:custDataLst>
              <p:tags r:id="rId1"/>
            </p:custDataLst>
          </p:nvPr>
        </p:nvSpPr>
        <p:spPr>
          <a:xfrm>
            <a:off x="457200" y="1143000"/>
            <a:ext cx="11353800" cy="48499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22" name="Rectangle 21" hidden="1"/>
          <p:cNvSpPr/>
          <p:nvPr userDrawn="1">
            <p:custDataLst>
              <p:tags r:id="rId2"/>
            </p:custDataLst>
          </p:nvPr>
        </p:nvSpPr>
        <p:spPr>
          <a:xfrm>
            <a:off x="304800" y="6084051"/>
            <a:ext cx="2214664" cy="61787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23" name="Rectangle 22" hidden="1"/>
          <p:cNvSpPr/>
          <p:nvPr userDrawn="1">
            <p:custDataLst>
              <p:tags r:id="rId3"/>
            </p:custDataLst>
          </p:nvPr>
        </p:nvSpPr>
        <p:spPr>
          <a:xfrm>
            <a:off x="0" y="0"/>
            <a:ext cx="12191999" cy="41801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24" name="Rectangle 23" hidden="1"/>
          <p:cNvSpPr/>
          <p:nvPr userDrawn="1">
            <p:custDataLst>
              <p:tags r:id="rId4"/>
            </p:custDataLst>
          </p:nvPr>
        </p:nvSpPr>
        <p:spPr>
          <a:xfrm>
            <a:off x="5229225" y="6392987"/>
            <a:ext cx="6648450" cy="51073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3" name="Date Placeholder 2"/>
          <p:cNvSpPr>
            <a:spLocks noGrp="1"/>
          </p:cNvSpPr>
          <p:nvPr>
            <p:ph type="dt" sz="half" idx="24"/>
          </p:nvPr>
        </p:nvSpPr>
        <p:spPr/>
        <p:txBody>
          <a:bodyPr/>
          <a:lstStyle/>
          <a:p>
            <a:fld id="{8CF89C04-9265-4D77-BAA8-DEA163DEC03B}" type="datetime1">
              <a:rPr lang="en-US" smtClean="0"/>
              <a:t>2/14/23</a:t>
            </a:fld>
            <a:endParaRPr lang="en-US" dirty="0"/>
          </a:p>
        </p:txBody>
      </p:sp>
      <p:sp>
        <p:nvSpPr>
          <p:cNvPr id="5" name="Footer Placeholder 4"/>
          <p:cNvSpPr>
            <a:spLocks noGrp="1"/>
          </p:cNvSpPr>
          <p:nvPr>
            <p:ph type="ftr" sz="quarter" idx="25"/>
          </p:nvPr>
        </p:nvSpPr>
        <p:spPr/>
        <p:txBody>
          <a:bodyPr/>
          <a:lstStyle/>
          <a:p>
            <a:pPr algn="r"/>
            <a:r>
              <a:rPr lang="en-US" dirty="0"/>
              <a:t>© 2021 UnitedHealth Group. Any use, copying or distribution without written permission from UnitedHealth Group is prohibited.</a:t>
            </a:r>
          </a:p>
        </p:txBody>
      </p:sp>
      <p:sp>
        <p:nvSpPr>
          <p:cNvPr id="10" name="Slide Number Placeholder 9"/>
          <p:cNvSpPr>
            <a:spLocks noGrp="1"/>
          </p:cNvSpPr>
          <p:nvPr>
            <p:ph type="sldNum" sz="quarter" idx="26"/>
          </p:nvPr>
        </p:nvSpPr>
        <p:spPr/>
        <p:txBody>
          <a:bodyPr/>
          <a:lstStyle/>
          <a:p>
            <a:fld id="{901F1369-4AEB-4520-96C0-9F78886180C1}" type="slidenum">
              <a:rPr lang="en-US" smtClean="0"/>
              <a:pPr/>
              <a:t>‹#›</a:t>
            </a:fld>
            <a:endParaRPr lang="en-US" dirty="0"/>
          </a:p>
        </p:txBody>
      </p:sp>
    </p:spTree>
    <p:extLst>
      <p:ext uri="{BB962C8B-B14F-4D97-AF65-F5344CB8AC3E}">
        <p14:creationId xmlns:p14="http://schemas.microsoft.com/office/powerpoint/2010/main" val="313343991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3 Row Icon">
    <p:spTree>
      <p:nvGrpSpPr>
        <p:cNvPr id="1" name=""/>
        <p:cNvGrpSpPr/>
        <p:nvPr/>
      </p:nvGrpSpPr>
      <p:grpSpPr>
        <a:xfrm>
          <a:off x="0" y="0"/>
          <a:ext cx="0" cy="0"/>
          <a:chOff x="0" y="0"/>
          <a:chExt cx="0" cy="0"/>
        </a:xfrm>
      </p:grpSpPr>
      <p:sp>
        <p:nvSpPr>
          <p:cNvPr id="26" name="Text 3"/>
          <p:cNvSpPr>
            <a:spLocks noGrp="1"/>
          </p:cNvSpPr>
          <p:nvPr>
            <p:ph type="body" sz="quarter" idx="20" hasCustomPrompt="1"/>
          </p:nvPr>
        </p:nvSpPr>
        <p:spPr>
          <a:xfrm>
            <a:off x="2318204" y="4624161"/>
            <a:ext cx="9489168" cy="1280160"/>
          </a:xfrm>
        </p:spPr>
        <p:txBody>
          <a:bodyPr lIns="137160" tIns="91440" rIns="137160" bIns="91440"/>
          <a:lstStyle>
            <a:lvl1pPr>
              <a:defRPr sz="1800"/>
            </a:lvl1pPr>
            <a:lvl2pPr>
              <a:defRPr sz="1600"/>
            </a:lvl2pPr>
          </a:lstStyle>
          <a:p>
            <a:pPr lvl="0"/>
            <a:r>
              <a:rPr lang="en-US" dirty="0"/>
              <a:t>Level 1 text is 18 pt, hit return then Tab to get to level 2 – 16 pt gray</a:t>
            </a:r>
          </a:p>
          <a:p>
            <a:pPr lvl="1"/>
            <a:r>
              <a:rPr lang="en-US" dirty="0"/>
              <a:t>Second level</a:t>
            </a:r>
          </a:p>
        </p:txBody>
      </p:sp>
      <p:sp>
        <p:nvSpPr>
          <p:cNvPr id="29" name="Header 3"/>
          <p:cNvSpPr>
            <a:spLocks noGrp="1"/>
          </p:cNvSpPr>
          <p:nvPr>
            <p:ph type="body" sz="quarter" idx="17" hasCustomPrompt="1"/>
          </p:nvPr>
        </p:nvSpPr>
        <p:spPr>
          <a:xfrm>
            <a:off x="495300" y="4586060"/>
            <a:ext cx="1697450" cy="1307592"/>
          </a:xfrm>
          <a:solidFill>
            <a:schemeClr val="accent4"/>
          </a:solidFill>
        </p:spPr>
        <p:txBody>
          <a:bodyPr lIns="137160" tIns="45720" rIns="137160" bIns="45720" anchor="ctr"/>
          <a:lstStyle>
            <a:lvl1pPr marL="285750" indent="-285750" algn="l">
              <a:lnSpc>
                <a:spcPct val="90000"/>
              </a:lnSpc>
              <a:spcBef>
                <a:spcPts val="0"/>
              </a:spcBef>
              <a:spcAft>
                <a:spcPts val="0"/>
              </a:spcAft>
              <a:defRPr lang="en-US" sz="1400" kern="1200" dirty="0">
                <a:solidFill>
                  <a:schemeClr val="bg1"/>
                </a:solidFill>
                <a:latin typeface="+mn-lt"/>
                <a:ea typeface="+mn-ea"/>
                <a:cs typeface="+mn-cs"/>
              </a:defRPr>
            </a:lvl1pPr>
          </a:lstStyle>
          <a:p>
            <a:pPr marL="0" lvl="0" indent="0" algn="ctr" defTabSz="685800" rtl="0" eaLnBrk="1" latinLnBrk="0" hangingPunct="1">
              <a:lnSpc>
                <a:spcPct val="90000"/>
              </a:lnSpc>
              <a:spcBef>
                <a:spcPts val="0"/>
              </a:spcBef>
              <a:spcAft>
                <a:spcPts val="0"/>
              </a:spcAft>
              <a:buFont typeface="Arial" panose="020B0604020202020204" pitchFamily="34" charset="0"/>
              <a:buChar char="​"/>
            </a:pPr>
            <a:r>
              <a:rPr lang="en-US" dirty="0"/>
              <a:t>[place icon here. To  remove text, place cursor then hit space bar]</a:t>
            </a:r>
          </a:p>
        </p:txBody>
      </p:sp>
      <p:sp>
        <p:nvSpPr>
          <p:cNvPr id="25" name="Text 2"/>
          <p:cNvSpPr>
            <a:spLocks noGrp="1"/>
          </p:cNvSpPr>
          <p:nvPr>
            <p:ph type="body" sz="quarter" idx="19" hasCustomPrompt="1"/>
          </p:nvPr>
        </p:nvSpPr>
        <p:spPr>
          <a:xfrm>
            <a:off x="2318204" y="3242808"/>
            <a:ext cx="9489168" cy="1280160"/>
          </a:xfrm>
        </p:spPr>
        <p:txBody>
          <a:bodyPr lIns="137160" tIns="91440" rIns="137160" bIns="91440"/>
          <a:lstStyle>
            <a:lvl1pPr>
              <a:defRPr sz="1800"/>
            </a:lvl1pPr>
            <a:lvl2pPr>
              <a:defRPr sz="1600"/>
            </a:lvl2pPr>
          </a:lstStyle>
          <a:p>
            <a:pPr lvl="0"/>
            <a:r>
              <a:rPr lang="en-US" dirty="0"/>
              <a:t>Level 1 text is 18 pt, hit return then Tab to get to level 2 – 16 pt gray</a:t>
            </a:r>
          </a:p>
          <a:p>
            <a:pPr lvl="1"/>
            <a:r>
              <a:rPr lang="en-US" dirty="0"/>
              <a:t>Second level</a:t>
            </a:r>
          </a:p>
        </p:txBody>
      </p:sp>
      <p:sp>
        <p:nvSpPr>
          <p:cNvPr id="28" name="Header 2"/>
          <p:cNvSpPr>
            <a:spLocks noGrp="1"/>
          </p:cNvSpPr>
          <p:nvPr>
            <p:ph type="body" sz="quarter" idx="16" hasCustomPrompt="1"/>
          </p:nvPr>
        </p:nvSpPr>
        <p:spPr>
          <a:xfrm>
            <a:off x="495300" y="3223758"/>
            <a:ext cx="1697450" cy="1307592"/>
          </a:xfrm>
          <a:solidFill>
            <a:schemeClr val="accent2"/>
          </a:solidFill>
        </p:spPr>
        <p:txBody>
          <a:bodyPr lIns="137160" tIns="45720" rIns="137160" bIns="45720" anchor="ctr"/>
          <a:lstStyle>
            <a:lvl1pPr marL="285750" indent="-285750" algn="l">
              <a:lnSpc>
                <a:spcPct val="90000"/>
              </a:lnSpc>
              <a:spcBef>
                <a:spcPts val="0"/>
              </a:spcBef>
              <a:spcAft>
                <a:spcPts val="0"/>
              </a:spcAft>
              <a:defRPr lang="en-US" sz="1400" kern="1200" dirty="0">
                <a:solidFill>
                  <a:schemeClr val="bg1"/>
                </a:solidFill>
                <a:latin typeface="+mn-lt"/>
                <a:ea typeface="+mn-ea"/>
                <a:cs typeface="+mn-cs"/>
              </a:defRPr>
            </a:lvl1pPr>
          </a:lstStyle>
          <a:p>
            <a:pPr marL="0" lvl="0" indent="0" algn="ctr" defTabSz="685800" rtl="0" eaLnBrk="1" latinLnBrk="0" hangingPunct="1">
              <a:lnSpc>
                <a:spcPct val="90000"/>
              </a:lnSpc>
              <a:spcBef>
                <a:spcPts val="0"/>
              </a:spcBef>
              <a:spcAft>
                <a:spcPts val="0"/>
              </a:spcAft>
              <a:buFont typeface="Arial" panose="020B0604020202020204" pitchFamily="34" charset="0"/>
              <a:buChar char="​"/>
            </a:pPr>
            <a:r>
              <a:rPr lang="en-US" dirty="0"/>
              <a:t>[place icon here. To  remove text, place cursor then hit space bar]</a:t>
            </a:r>
          </a:p>
        </p:txBody>
      </p:sp>
      <p:sp>
        <p:nvSpPr>
          <p:cNvPr id="9" name="Text 1"/>
          <p:cNvSpPr>
            <a:spLocks noGrp="1"/>
          </p:cNvSpPr>
          <p:nvPr>
            <p:ph type="body" sz="quarter" idx="18" hasCustomPrompt="1"/>
          </p:nvPr>
        </p:nvSpPr>
        <p:spPr>
          <a:xfrm>
            <a:off x="2318204" y="1861456"/>
            <a:ext cx="9489168" cy="1280160"/>
          </a:xfrm>
        </p:spPr>
        <p:txBody>
          <a:bodyPr lIns="137160" tIns="91440" rIns="137160" bIns="91440"/>
          <a:lstStyle>
            <a:lvl1pPr>
              <a:defRPr sz="1800"/>
            </a:lvl1pPr>
            <a:lvl2pPr>
              <a:defRPr sz="1600"/>
            </a:lvl2pPr>
          </a:lstStyle>
          <a:p>
            <a:pPr lvl="0"/>
            <a:r>
              <a:rPr lang="en-US" dirty="0"/>
              <a:t>Level 1 text is 18 pt, hit return then Tab to get to level 2 – 16 pt gray</a:t>
            </a:r>
          </a:p>
          <a:p>
            <a:pPr lvl="1"/>
            <a:r>
              <a:rPr lang="en-US" dirty="0"/>
              <a:t>Second level</a:t>
            </a:r>
          </a:p>
        </p:txBody>
      </p:sp>
      <p:sp>
        <p:nvSpPr>
          <p:cNvPr id="8" name="Header 1"/>
          <p:cNvSpPr>
            <a:spLocks noGrp="1"/>
          </p:cNvSpPr>
          <p:nvPr>
            <p:ph type="body" sz="quarter" idx="14" hasCustomPrompt="1"/>
          </p:nvPr>
        </p:nvSpPr>
        <p:spPr>
          <a:xfrm>
            <a:off x="495300" y="1861456"/>
            <a:ext cx="1697450" cy="1307592"/>
          </a:xfrm>
          <a:solidFill>
            <a:schemeClr val="tx2"/>
          </a:solidFill>
        </p:spPr>
        <p:txBody>
          <a:bodyPr lIns="137160" tIns="45720" rIns="137160" bIns="45720" anchor="ctr"/>
          <a:lstStyle>
            <a:lvl1pPr marL="285750" indent="-285750" algn="l">
              <a:lnSpc>
                <a:spcPct val="90000"/>
              </a:lnSpc>
              <a:spcBef>
                <a:spcPts val="0"/>
              </a:spcBef>
              <a:spcAft>
                <a:spcPts val="0"/>
              </a:spcAft>
              <a:defRPr lang="en-US" sz="1400" kern="1200" dirty="0">
                <a:solidFill>
                  <a:schemeClr val="bg1"/>
                </a:solidFill>
                <a:latin typeface="+mn-lt"/>
                <a:ea typeface="+mn-ea"/>
                <a:cs typeface="+mn-cs"/>
              </a:defRPr>
            </a:lvl1pPr>
          </a:lstStyle>
          <a:p>
            <a:pPr marL="0" lvl="0" indent="0" algn="ctr" defTabSz="685800" rtl="0" eaLnBrk="1" latinLnBrk="0" hangingPunct="1">
              <a:lnSpc>
                <a:spcPct val="90000"/>
              </a:lnSpc>
              <a:spcBef>
                <a:spcPts val="0"/>
              </a:spcBef>
              <a:spcAft>
                <a:spcPts val="0"/>
              </a:spcAft>
              <a:buFont typeface="Arial" panose="020B0604020202020204" pitchFamily="34" charset="0"/>
              <a:buChar char="​"/>
            </a:pPr>
            <a:r>
              <a:rPr lang="en-US" dirty="0"/>
              <a:t>[place icon here. To  remove text, place cursor then hit space bar]</a:t>
            </a:r>
          </a:p>
        </p:txBody>
      </p:sp>
      <p:sp>
        <p:nvSpPr>
          <p:cNvPr id="6" name="Subtitle"/>
          <p:cNvSpPr>
            <a:spLocks noGrp="1"/>
          </p:cNvSpPr>
          <p:nvPr>
            <p:ph type="body" sz="quarter" idx="13" hasCustomPrompt="1"/>
          </p:nvPr>
        </p:nvSpPr>
        <p:spPr>
          <a:xfrm>
            <a:off x="495300" y="1118282"/>
            <a:ext cx="11315700" cy="492125"/>
          </a:xfrm>
        </p:spPr>
        <p:txBody>
          <a:bodyPr/>
          <a:lstStyle>
            <a:lvl1pPr>
              <a:defRPr sz="2600">
                <a:solidFill>
                  <a:schemeClr val="accent4"/>
                </a:solidFill>
              </a:defRPr>
            </a:lvl1pPr>
          </a:lstStyle>
          <a:p>
            <a:pPr lvl="0"/>
            <a:r>
              <a:rPr lang="en-US" dirty="0"/>
              <a:t>Use this space for one line subhead if needed | One line</a:t>
            </a:r>
          </a:p>
        </p:txBody>
      </p:sp>
      <p:sp>
        <p:nvSpPr>
          <p:cNvPr id="2" name="Title"/>
          <p:cNvSpPr>
            <a:spLocks noGrp="1"/>
          </p:cNvSpPr>
          <p:nvPr>
            <p:ph type="title" hasCustomPrompt="1"/>
          </p:nvPr>
        </p:nvSpPr>
        <p:spPr/>
        <p:txBody>
          <a:bodyPr/>
          <a:lstStyle>
            <a:lvl1pPr>
              <a:defRPr/>
            </a:lvl1pPr>
          </a:lstStyle>
          <a:p>
            <a:r>
              <a:rPr lang="en-US" dirty="0"/>
              <a:t>3 row icon | Type insightful headline in sentence case | 1 line</a:t>
            </a:r>
          </a:p>
        </p:txBody>
      </p:sp>
      <p:sp>
        <p:nvSpPr>
          <p:cNvPr id="13" name="Rectangle 12" hidden="1"/>
          <p:cNvSpPr/>
          <p:nvPr userDrawn="1">
            <p:custDataLst>
              <p:tags r:id="rId1"/>
            </p:custDataLst>
          </p:nvPr>
        </p:nvSpPr>
        <p:spPr>
          <a:xfrm>
            <a:off x="457200" y="1143000"/>
            <a:ext cx="11353800" cy="48499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14" name="Rectangle 13" hidden="1"/>
          <p:cNvSpPr/>
          <p:nvPr userDrawn="1">
            <p:custDataLst>
              <p:tags r:id="rId2"/>
            </p:custDataLst>
          </p:nvPr>
        </p:nvSpPr>
        <p:spPr>
          <a:xfrm>
            <a:off x="304800" y="6084051"/>
            <a:ext cx="2214664" cy="61787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15" name="Rectangle 14" hidden="1"/>
          <p:cNvSpPr/>
          <p:nvPr userDrawn="1">
            <p:custDataLst>
              <p:tags r:id="rId3"/>
            </p:custDataLst>
          </p:nvPr>
        </p:nvSpPr>
        <p:spPr>
          <a:xfrm>
            <a:off x="0" y="0"/>
            <a:ext cx="12191999" cy="41801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16" name="Rectangle 15" hidden="1"/>
          <p:cNvSpPr/>
          <p:nvPr userDrawn="1">
            <p:custDataLst>
              <p:tags r:id="rId4"/>
            </p:custDataLst>
          </p:nvPr>
        </p:nvSpPr>
        <p:spPr>
          <a:xfrm>
            <a:off x="5229225" y="6392987"/>
            <a:ext cx="6648450" cy="51073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3" name="Date Placeholder 2"/>
          <p:cNvSpPr>
            <a:spLocks noGrp="1"/>
          </p:cNvSpPr>
          <p:nvPr>
            <p:ph type="dt" sz="half" idx="21"/>
          </p:nvPr>
        </p:nvSpPr>
        <p:spPr/>
        <p:txBody>
          <a:bodyPr/>
          <a:lstStyle/>
          <a:p>
            <a:fld id="{3C7FF433-25D5-4CC3-9B4D-D4323A1879B5}" type="datetime1">
              <a:rPr lang="en-US" smtClean="0"/>
              <a:t>2/14/23</a:t>
            </a:fld>
            <a:endParaRPr lang="en-US" dirty="0"/>
          </a:p>
        </p:txBody>
      </p:sp>
      <p:sp>
        <p:nvSpPr>
          <p:cNvPr id="5" name="Footer Placeholder 4"/>
          <p:cNvSpPr>
            <a:spLocks noGrp="1"/>
          </p:cNvSpPr>
          <p:nvPr>
            <p:ph type="ftr" sz="quarter" idx="22"/>
          </p:nvPr>
        </p:nvSpPr>
        <p:spPr/>
        <p:txBody>
          <a:bodyPr/>
          <a:lstStyle/>
          <a:p>
            <a:pPr algn="r"/>
            <a:r>
              <a:rPr lang="en-US" dirty="0"/>
              <a:t>© 2021 UnitedHealth Group. Any use, copying or distribution without written permission from UnitedHealth Group is prohibited.</a:t>
            </a:r>
          </a:p>
        </p:txBody>
      </p:sp>
      <p:sp>
        <p:nvSpPr>
          <p:cNvPr id="11" name="Slide Number Placeholder 10"/>
          <p:cNvSpPr>
            <a:spLocks noGrp="1"/>
          </p:cNvSpPr>
          <p:nvPr>
            <p:ph type="sldNum" sz="quarter" idx="23"/>
          </p:nvPr>
        </p:nvSpPr>
        <p:spPr/>
        <p:txBody>
          <a:bodyPr/>
          <a:lstStyle/>
          <a:p>
            <a:fld id="{901F1369-4AEB-4520-96C0-9F78886180C1}" type="slidenum">
              <a:rPr lang="en-US" smtClean="0"/>
              <a:pPr/>
              <a:t>‹#›</a:t>
            </a:fld>
            <a:endParaRPr lang="en-US" dirty="0"/>
          </a:p>
        </p:txBody>
      </p:sp>
    </p:spTree>
    <p:extLst>
      <p:ext uri="{BB962C8B-B14F-4D97-AF65-F5344CB8AC3E}">
        <p14:creationId xmlns:p14="http://schemas.microsoft.com/office/powerpoint/2010/main" val="112529150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4 Row Icon">
    <p:spTree>
      <p:nvGrpSpPr>
        <p:cNvPr id="1" name=""/>
        <p:cNvGrpSpPr/>
        <p:nvPr/>
      </p:nvGrpSpPr>
      <p:grpSpPr>
        <a:xfrm>
          <a:off x="0" y="0"/>
          <a:ext cx="0" cy="0"/>
          <a:chOff x="0" y="0"/>
          <a:chExt cx="0" cy="0"/>
        </a:xfrm>
      </p:grpSpPr>
      <p:sp>
        <p:nvSpPr>
          <p:cNvPr id="14" name="Text 4"/>
          <p:cNvSpPr>
            <a:spLocks noGrp="1"/>
          </p:cNvSpPr>
          <p:nvPr>
            <p:ph type="body" sz="quarter" idx="22" hasCustomPrompt="1"/>
          </p:nvPr>
        </p:nvSpPr>
        <p:spPr>
          <a:xfrm>
            <a:off x="2283278" y="4940406"/>
            <a:ext cx="9527722" cy="987552"/>
          </a:xfrm>
        </p:spPr>
        <p:txBody>
          <a:bodyPr lIns="137160" tIns="91440" rIns="137160" bIns="91440"/>
          <a:lstStyle>
            <a:lvl1pPr>
              <a:defRPr sz="1800"/>
            </a:lvl1pPr>
            <a:lvl2pPr>
              <a:defRPr sz="1600"/>
            </a:lvl2pPr>
          </a:lstStyle>
          <a:p>
            <a:pPr lvl="0"/>
            <a:r>
              <a:rPr lang="en-US" dirty="0"/>
              <a:t>Level 1 text is 18 pt, hit return then Tab to get to level 2 – 16 pt gray</a:t>
            </a:r>
          </a:p>
          <a:p>
            <a:pPr lvl="1"/>
            <a:r>
              <a:rPr lang="en-US" dirty="0"/>
              <a:t>Second level</a:t>
            </a:r>
          </a:p>
        </p:txBody>
      </p:sp>
      <p:sp>
        <p:nvSpPr>
          <p:cNvPr id="13" name="Header 4"/>
          <p:cNvSpPr>
            <a:spLocks noGrp="1"/>
          </p:cNvSpPr>
          <p:nvPr>
            <p:ph type="body" sz="quarter" idx="21" hasCustomPrompt="1"/>
          </p:nvPr>
        </p:nvSpPr>
        <p:spPr>
          <a:xfrm>
            <a:off x="495300" y="4940802"/>
            <a:ext cx="1700784" cy="987552"/>
          </a:xfrm>
          <a:solidFill>
            <a:schemeClr val="accent1"/>
          </a:solidFill>
        </p:spPr>
        <p:txBody>
          <a:bodyPr lIns="137160" tIns="45720" rIns="137160" bIns="45720" anchor="ctr"/>
          <a:lstStyle>
            <a:lvl1pPr marL="171450" indent="-171450" algn="l">
              <a:lnSpc>
                <a:spcPct val="90000"/>
              </a:lnSpc>
              <a:spcBef>
                <a:spcPts val="0"/>
              </a:spcBef>
              <a:spcAft>
                <a:spcPts val="0"/>
              </a:spcAft>
              <a:defRPr lang="en-US" sz="1200" kern="1200" dirty="0">
                <a:solidFill>
                  <a:schemeClr val="bg1"/>
                </a:solidFill>
                <a:latin typeface="+mn-lt"/>
                <a:ea typeface="+mn-ea"/>
                <a:cs typeface="+mn-cs"/>
              </a:defRPr>
            </a:lvl1pPr>
          </a:lstStyle>
          <a:p>
            <a:pPr marL="0" lvl="0" indent="0" algn="ctr" defTabSz="685800" rtl="0" eaLnBrk="1" latinLnBrk="0" hangingPunct="1">
              <a:lnSpc>
                <a:spcPct val="90000"/>
              </a:lnSpc>
              <a:spcBef>
                <a:spcPts val="0"/>
              </a:spcBef>
              <a:spcAft>
                <a:spcPts val="0"/>
              </a:spcAft>
              <a:buFont typeface="Arial" panose="020B0604020202020204" pitchFamily="34" charset="0"/>
              <a:buChar char="​"/>
            </a:pPr>
            <a:r>
              <a:rPr lang="en-US" dirty="0"/>
              <a:t>[place icon here. To  remove text, place cursor then hit space bar]</a:t>
            </a:r>
          </a:p>
        </p:txBody>
      </p:sp>
      <p:sp>
        <p:nvSpPr>
          <p:cNvPr id="26" name="Text 3"/>
          <p:cNvSpPr>
            <a:spLocks noGrp="1"/>
          </p:cNvSpPr>
          <p:nvPr>
            <p:ph type="body" sz="quarter" idx="20" hasCustomPrompt="1"/>
          </p:nvPr>
        </p:nvSpPr>
        <p:spPr>
          <a:xfrm>
            <a:off x="2283278" y="3914354"/>
            <a:ext cx="9527722" cy="987552"/>
          </a:xfrm>
        </p:spPr>
        <p:txBody>
          <a:bodyPr lIns="137160" tIns="91440" rIns="137160" bIns="91440"/>
          <a:lstStyle>
            <a:lvl1pPr>
              <a:defRPr sz="1800"/>
            </a:lvl1pPr>
            <a:lvl2pPr>
              <a:defRPr sz="1600"/>
            </a:lvl2pPr>
          </a:lstStyle>
          <a:p>
            <a:pPr lvl="0"/>
            <a:r>
              <a:rPr lang="en-US" dirty="0"/>
              <a:t>Level 1 text is 18 pt, hit return then Tab to get to level 2 – 16 pt gray</a:t>
            </a:r>
          </a:p>
          <a:p>
            <a:pPr lvl="1"/>
            <a:r>
              <a:rPr lang="en-US" dirty="0"/>
              <a:t>Second level</a:t>
            </a:r>
          </a:p>
        </p:txBody>
      </p:sp>
      <p:sp>
        <p:nvSpPr>
          <p:cNvPr id="29" name="Header 3"/>
          <p:cNvSpPr>
            <a:spLocks noGrp="1"/>
          </p:cNvSpPr>
          <p:nvPr>
            <p:ph type="body" sz="quarter" idx="17" hasCustomPrompt="1"/>
          </p:nvPr>
        </p:nvSpPr>
        <p:spPr>
          <a:xfrm>
            <a:off x="495300" y="3914354"/>
            <a:ext cx="1700784" cy="987552"/>
          </a:xfrm>
          <a:solidFill>
            <a:schemeClr val="accent4"/>
          </a:solidFill>
        </p:spPr>
        <p:txBody>
          <a:bodyPr lIns="137160" tIns="45720" rIns="137160" bIns="45720" anchor="ctr"/>
          <a:lstStyle>
            <a:lvl1pPr marL="171450" indent="-171450" algn="l">
              <a:lnSpc>
                <a:spcPct val="90000"/>
              </a:lnSpc>
              <a:spcBef>
                <a:spcPts val="0"/>
              </a:spcBef>
              <a:spcAft>
                <a:spcPts val="0"/>
              </a:spcAft>
              <a:defRPr lang="en-US" sz="1200" kern="1200" dirty="0">
                <a:solidFill>
                  <a:schemeClr val="bg1"/>
                </a:solidFill>
                <a:latin typeface="+mn-lt"/>
                <a:ea typeface="+mn-ea"/>
                <a:cs typeface="+mn-cs"/>
              </a:defRPr>
            </a:lvl1pPr>
          </a:lstStyle>
          <a:p>
            <a:pPr marL="0" lvl="0" indent="0" algn="ctr" defTabSz="685800" rtl="0" eaLnBrk="1" latinLnBrk="0" hangingPunct="1">
              <a:lnSpc>
                <a:spcPct val="90000"/>
              </a:lnSpc>
              <a:spcBef>
                <a:spcPts val="0"/>
              </a:spcBef>
              <a:spcAft>
                <a:spcPts val="0"/>
              </a:spcAft>
              <a:buFont typeface="Arial" panose="020B0604020202020204" pitchFamily="34" charset="0"/>
              <a:buChar char="​"/>
            </a:pPr>
            <a:r>
              <a:rPr lang="en-US" dirty="0"/>
              <a:t>[place icon here. To  remove text, place cursor then hit space bar]</a:t>
            </a:r>
          </a:p>
        </p:txBody>
      </p:sp>
      <p:sp>
        <p:nvSpPr>
          <p:cNvPr id="25" name="Text 2"/>
          <p:cNvSpPr>
            <a:spLocks noGrp="1"/>
          </p:cNvSpPr>
          <p:nvPr>
            <p:ph type="body" sz="quarter" idx="19" hasCustomPrompt="1"/>
          </p:nvPr>
        </p:nvSpPr>
        <p:spPr>
          <a:xfrm>
            <a:off x="2279650" y="2888302"/>
            <a:ext cx="9527722" cy="987552"/>
          </a:xfrm>
        </p:spPr>
        <p:txBody>
          <a:bodyPr lIns="137160" tIns="91440" rIns="137160" bIns="91440"/>
          <a:lstStyle>
            <a:lvl1pPr>
              <a:defRPr sz="1800"/>
            </a:lvl1pPr>
            <a:lvl2pPr>
              <a:defRPr sz="1600"/>
            </a:lvl2pPr>
          </a:lstStyle>
          <a:p>
            <a:pPr lvl="0"/>
            <a:r>
              <a:rPr lang="en-US" dirty="0"/>
              <a:t>Level 1 text is 18 pt, hit return then Tab to get to level 2 – 16 pt gray</a:t>
            </a:r>
          </a:p>
          <a:p>
            <a:pPr lvl="1"/>
            <a:r>
              <a:rPr lang="en-US" dirty="0"/>
              <a:t>Second level</a:t>
            </a:r>
          </a:p>
        </p:txBody>
      </p:sp>
      <p:sp>
        <p:nvSpPr>
          <p:cNvPr id="28" name="Header 2"/>
          <p:cNvSpPr>
            <a:spLocks noGrp="1"/>
          </p:cNvSpPr>
          <p:nvPr>
            <p:ph type="body" sz="quarter" idx="16" hasCustomPrompt="1"/>
          </p:nvPr>
        </p:nvSpPr>
        <p:spPr>
          <a:xfrm>
            <a:off x="495300" y="2887905"/>
            <a:ext cx="1700784" cy="987552"/>
          </a:xfrm>
          <a:solidFill>
            <a:schemeClr val="accent2"/>
          </a:solidFill>
        </p:spPr>
        <p:txBody>
          <a:bodyPr lIns="137160" tIns="45720" rIns="137160" bIns="45720" anchor="ctr"/>
          <a:lstStyle>
            <a:lvl1pPr marL="171450" indent="-171450" algn="l">
              <a:lnSpc>
                <a:spcPct val="90000"/>
              </a:lnSpc>
              <a:spcBef>
                <a:spcPts val="0"/>
              </a:spcBef>
              <a:spcAft>
                <a:spcPts val="0"/>
              </a:spcAft>
              <a:defRPr lang="en-US" sz="1200" kern="1200" dirty="0">
                <a:solidFill>
                  <a:schemeClr val="bg1"/>
                </a:solidFill>
                <a:latin typeface="+mn-lt"/>
                <a:ea typeface="+mn-ea"/>
                <a:cs typeface="+mn-cs"/>
              </a:defRPr>
            </a:lvl1pPr>
          </a:lstStyle>
          <a:p>
            <a:pPr marL="0" lvl="0" indent="0" algn="ctr" defTabSz="685800" rtl="0" eaLnBrk="1" latinLnBrk="0" hangingPunct="1">
              <a:lnSpc>
                <a:spcPct val="90000"/>
              </a:lnSpc>
              <a:spcBef>
                <a:spcPts val="0"/>
              </a:spcBef>
              <a:spcAft>
                <a:spcPts val="0"/>
              </a:spcAft>
              <a:buFont typeface="Arial" panose="020B0604020202020204" pitchFamily="34" charset="0"/>
              <a:buChar char="​"/>
            </a:pPr>
            <a:r>
              <a:rPr lang="en-US" dirty="0"/>
              <a:t>[place icon here. To  remove text, place cursor then hit space bar]</a:t>
            </a:r>
          </a:p>
        </p:txBody>
      </p:sp>
      <p:sp>
        <p:nvSpPr>
          <p:cNvPr id="9" name="Text 1"/>
          <p:cNvSpPr>
            <a:spLocks noGrp="1"/>
          </p:cNvSpPr>
          <p:nvPr>
            <p:ph type="body" sz="quarter" idx="18" hasCustomPrompt="1"/>
          </p:nvPr>
        </p:nvSpPr>
        <p:spPr>
          <a:xfrm>
            <a:off x="2279650" y="1861456"/>
            <a:ext cx="9527722" cy="987552"/>
          </a:xfrm>
        </p:spPr>
        <p:txBody>
          <a:bodyPr lIns="137160" tIns="91440" rIns="137160" bIns="91440"/>
          <a:lstStyle>
            <a:lvl1pPr>
              <a:defRPr sz="1800"/>
            </a:lvl1pPr>
            <a:lvl2pPr>
              <a:defRPr sz="1600"/>
            </a:lvl2pPr>
          </a:lstStyle>
          <a:p>
            <a:pPr lvl="0"/>
            <a:r>
              <a:rPr lang="en-US" dirty="0"/>
              <a:t>Level 1 text is 18 pt, hit return then Tab to get to level 2 – 16 pt gray</a:t>
            </a:r>
          </a:p>
          <a:p>
            <a:pPr lvl="1"/>
            <a:r>
              <a:rPr lang="en-US" dirty="0"/>
              <a:t>Second level</a:t>
            </a:r>
          </a:p>
        </p:txBody>
      </p:sp>
      <p:sp>
        <p:nvSpPr>
          <p:cNvPr id="8" name="Header 1"/>
          <p:cNvSpPr>
            <a:spLocks noGrp="1"/>
          </p:cNvSpPr>
          <p:nvPr>
            <p:ph type="body" sz="quarter" idx="14" hasCustomPrompt="1"/>
          </p:nvPr>
        </p:nvSpPr>
        <p:spPr>
          <a:xfrm>
            <a:off x="495300" y="1861456"/>
            <a:ext cx="1700784" cy="987552"/>
          </a:xfrm>
          <a:solidFill>
            <a:schemeClr val="tx2"/>
          </a:solidFill>
        </p:spPr>
        <p:txBody>
          <a:bodyPr lIns="137160" tIns="45720" rIns="137160" bIns="45720" anchor="ctr"/>
          <a:lstStyle>
            <a:lvl1pPr marL="171450" indent="-171450" algn="l">
              <a:lnSpc>
                <a:spcPct val="90000"/>
              </a:lnSpc>
              <a:spcBef>
                <a:spcPts val="0"/>
              </a:spcBef>
              <a:spcAft>
                <a:spcPts val="0"/>
              </a:spcAft>
              <a:defRPr lang="en-US" sz="1200" kern="1200" dirty="0">
                <a:solidFill>
                  <a:schemeClr val="bg1"/>
                </a:solidFill>
                <a:latin typeface="+mn-lt"/>
                <a:ea typeface="+mn-ea"/>
                <a:cs typeface="+mn-cs"/>
              </a:defRPr>
            </a:lvl1pPr>
          </a:lstStyle>
          <a:p>
            <a:pPr marL="0" lvl="0" indent="0" algn="ctr" defTabSz="685800" rtl="0" eaLnBrk="1" latinLnBrk="0" hangingPunct="1">
              <a:lnSpc>
                <a:spcPct val="90000"/>
              </a:lnSpc>
              <a:spcBef>
                <a:spcPts val="0"/>
              </a:spcBef>
              <a:spcAft>
                <a:spcPts val="0"/>
              </a:spcAft>
              <a:buFont typeface="Arial" panose="020B0604020202020204" pitchFamily="34" charset="0"/>
              <a:buChar char="​"/>
            </a:pPr>
            <a:r>
              <a:rPr lang="en-US" dirty="0"/>
              <a:t>[place icon here. To  remove text, place cursor then hit space bar]</a:t>
            </a:r>
          </a:p>
        </p:txBody>
      </p:sp>
      <p:sp>
        <p:nvSpPr>
          <p:cNvPr id="6" name="Subtitle"/>
          <p:cNvSpPr>
            <a:spLocks noGrp="1"/>
          </p:cNvSpPr>
          <p:nvPr>
            <p:ph type="body" sz="quarter" idx="13" hasCustomPrompt="1"/>
          </p:nvPr>
        </p:nvSpPr>
        <p:spPr>
          <a:xfrm>
            <a:off x="495300" y="1118282"/>
            <a:ext cx="11315700" cy="492125"/>
          </a:xfrm>
        </p:spPr>
        <p:txBody>
          <a:bodyPr/>
          <a:lstStyle>
            <a:lvl1pPr>
              <a:defRPr sz="2600">
                <a:solidFill>
                  <a:schemeClr val="accent4"/>
                </a:solidFill>
              </a:defRPr>
            </a:lvl1pPr>
          </a:lstStyle>
          <a:p>
            <a:pPr lvl="0"/>
            <a:r>
              <a:rPr lang="en-US" dirty="0"/>
              <a:t>Use this space for one line subhead if needed | One line</a:t>
            </a:r>
          </a:p>
        </p:txBody>
      </p:sp>
      <p:sp>
        <p:nvSpPr>
          <p:cNvPr id="2" name="Title"/>
          <p:cNvSpPr>
            <a:spLocks noGrp="1"/>
          </p:cNvSpPr>
          <p:nvPr>
            <p:ph type="title" hasCustomPrompt="1"/>
          </p:nvPr>
        </p:nvSpPr>
        <p:spPr/>
        <p:txBody>
          <a:bodyPr/>
          <a:lstStyle>
            <a:lvl1pPr>
              <a:defRPr/>
            </a:lvl1pPr>
          </a:lstStyle>
          <a:p>
            <a:r>
              <a:rPr lang="en-US" dirty="0"/>
              <a:t>4 row icon | Type insightful headline in sentence case | 1 line</a:t>
            </a:r>
          </a:p>
        </p:txBody>
      </p:sp>
      <p:sp>
        <p:nvSpPr>
          <p:cNvPr id="16" name="Rectangle 15" hidden="1"/>
          <p:cNvSpPr/>
          <p:nvPr userDrawn="1">
            <p:custDataLst>
              <p:tags r:id="rId1"/>
            </p:custDataLst>
          </p:nvPr>
        </p:nvSpPr>
        <p:spPr>
          <a:xfrm>
            <a:off x="457200" y="1143000"/>
            <a:ext cx="11353800" cy="48499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17" name="Rectangle 16" hidden="1"/>
          <p:cNvSpPr/>
          <p:nvPr userDrawn="1">
            <p:custDataLst>
              <p:tags r:id="rId2"/>
            </p:custDataLst>
          </p:nvPr>
        </p:nvSpPr>
        <p:spPr>
          <a:xfrm>
            <a:off x="304800" y="6084051"/>
            <a:ext cx="2214664" cy="61787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18" name="Rectangle 17" hidden="1"/>
          <p:cNvSpPr/>
          <p:nvPr userDrawn="1">
            <p:custDataLst>
              <p:tags r:id="rId3"/>
            </p:custDataLst>
          </p:nvPr>
        </p:nvSpPr>
        <p:spPr>
          <a:xfrm>
            <a:off x="0" y="0"/>
            <a:ext cx="12191999" cy="41801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19" name="Rectangle 18" hidden="1"/>
          <p:cNvSpPr/>
          <p:nvPr userDrawn="1">
            <p:custDataLst>
              <p:tags r:id="rId4"/>
            </p:custDataLst>
          </p:nvPr>
        </p:nvSpPr>
        <p:spPr>
          <a:xfrm>
            <a:off x="5229225" y="6392987"/>
            <a:ext cx="6648450" cy="51073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3" name="Date Placeholder 2"/>
          <p:cNvSpPr>
            <a:spLocks noGrp="1"/>
          </p:cNvSpPr>
          <p:nvPr>
            <p:ph type="dt" sz="half" idx="23"/>
          </p:nvPr>
        </p:nvSpPr>
        <p:spPr/>
        <p:txBody>
          <a:bodyPr/>
          <a:lstStyle/>
          <a:p>
            <a:fld id="{E6534969-F8ED-41D2-A5B0-DDF9C102A4AF}" type="datetime1">
              <a:rPr lang="en-US" smtClean="0"/>
              <a:t>2/14/23</a:t>
            </a:fld>
            <a:endParaRPr lang="en-US" dirty="0"/>
          </a:p>
        </p:txBody>
      </p:sp>
      <p:sp>
        <p:nvSpPr>
          <p:cNvPr id="5" name="Footer Placeholder 4"/>
          <p:cNvSpPr>
            <a:spLocks noGrp="1"/>
          </p:cNvSpPr>
          <p:nvPr>
            <p:ph type="ftr" sz="quarter" idx="24"/>
          </p:nvPr>
        </p:nvSpPr>
        <p:spPr/>
        <p:txBody>
          <a:bodyPr/>
          <a:lstStyle/>
          <a:p>
            <a:pPr algn="r"/>
            <a:r>
              <a:rPr lang="en-US" dirty="0"/>
              <a:t>© 2021 UnitedHealth Group. Any use, copying or distribution without written permission from UnitedHealth Group is prohibited.</a:t>
            </a:r>
          </a:p>
        </p:txBody>
      </p:sp>
      <p:sp>
        <p:nvSpPr>
          <p:cNvPr id="11" name="Slide Number Placeholder 10"/>
          <p:cNvSpPr>
            <a:spLocks noGrp="1"/>
          </p:cNvSpPr>
          <p:nvPr>
            <p:ph type="sldNum" sz="quarter" idx="25"/>
          </p:nvPr>
        </p:nvSpPr>
        <p:spPr/>
        <p:txBody>
          <a:bodyPr/>
          <a:lstStyle/>
          <a:p>
            <a:fld id="{901F1369-4AEB-4520-96C0-9F78886180C1}" type="slidenum">
              <a:rPr lang="en-US" smtClean="0"/>
              <a:pPr/>
              <a:t>‹#›</a:t>
            </a:fld>
            <a:endParaRPr lang="en-US" dirty="0"/>
          </a:p>
        </p:txBody>
      </p:sp>
    </p:spTree>
    <p:extLst>
      <p:ext uri="{BB962C8B-B14F-4D97-AF65-F5344CB8AC3E}">
        <p14:creationId xmlns:p14="http://schemas.microsoft.com/office/powerpoint/2010/main" val="388134017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5 Row Icon">
    <p:spTree>
      <p:nvGrpSpPr>
        <p:cNvPr id="1" name=""/>
        <p:cNvGrpSpPr/>
        <p:nvPr/>
      </p:nvGrpSpPr>
      <p:grpSpPr>
        <a:xfrm>
          <a:off x="0" y="0"/>
          <a:ext cx="0" cy="0"/>
          <a:chOff x="0" y="0"/>
          <a:chExt cx="0" cy="0"/>
        </a:xfrm>
      </p:grpSpPr>
      <p:sp>
        <p:nvSpPr>
          <p:cNvPr id="16" name="Text 5"/>
          <p:cNvSpPr>
            <a:spLocks noGrp="1"/>
          </p:cNvSpPr>
          <p:nvPr>
            <p:ph type="body" sz="quarter" idx="24" hasCustomPrompt="1"/>
          </p:nvPr>
        </p:nvSpPr>
        <p:spPr>
          <a:xfrm>
            <a:off x="1632857" y="5133905"/>
            <a:ext cx="10178143" cy="768096"/>
          </a:xfrm>
        </p:spPr>
        <p:txBody>
          <a:bodyPr lIns="137160" tIns="91440" rIns="137160" bIns="91440"/>
          <a:lstStyle>
            <a:lvl1pPr>
              <a:defRPr sz="1600"/>
            </a:lvl1pPr>
            <a:lvl2pPr>
              <a:defRPr sz="1400"/>
            </a:lvl2pPr>
          </a:lstStyle>
          <a:p>
            <a:pPr lvl="0"/>
            <a:r>
              <a:rPr lang="en-US" dirty="0"/>
              <a:t>Level 1 text is 16 </a:t>
            </a:r>
            <a:r>
              <a:rPr lang="en-US" dirty="0" err="1"/>
              <a:t>pt</a:t>
            </a:r>
            <a:r>
              <a:rPr lang="en-US" dirty="0"/>
              <a:t>, hit return then Tab to get to level 2 – 14 </a:t>
            </a:r>
            <a:r>
              <a:rPr lang="en-US" dirty="0" err="1"/>
              <a:t>pt</a:t>
            </a:r>
            <a:r>
              <a:rPr lang="en-US" dirty="0"/>
              <a:t> gray</a:t>
            </a:r>
          </a:p>
          <a:p>
            <a:pPr lvl="1"/>
            <a:r>
              <a:rPr lang="en-US" dirty="0"/>
              <a:t>Second level</a:t>
            </a:r>
          </a:p>
        </p:txBody>
      </p:sp>
      <p:sp>
        <p:nvSpPr>
          <p:cNvPr id="15" name="Header 5"/>
          <p:cNvSpPr>
            <a:spLocks noGrp="1"/>
          </p:cNvSpPr>
          <p:nvPr>
            <p:ph type="body" sz="quarter" idx="23" hasCustomPrompt="1"/>
          </p:nvPr>
        </p:nvSpPr>
        <p:spPr>
          <a:xfrm>
            <a:off x="495300" y="5143150"/>
            <a:ext cx="1050471" cy="768096"/>
          </a:xfrm>
          <a:solidFill>
            <a:srgbClr val="A22B38"/>
          </a:solidFill>
        </p:spPr>
        <p:txBody>
          <a:bodyPr lIns="137160" tIns="45720" rIns="137160" bIns="45720" anchor="ctr"/>
          <a:lstStyle>
            <a:lvl1pPr marL="0" indent="0" algn="ctr" defTabSz="685800" rtl="0" eaLnBrk="1" latinLnBrk="0" hangingPunct="1">
              <a:lnSpc>
                <a:spcPct val="90000"/>
              </a:lnSpc>
              <a:spcBef>
                <a:spcPts val="0"/>
              </a:spcBef>
              <a:spcAft>
                <a:spcPts val="0"/>
              </a:spcAft>
              <a:buFont typeface="Arial" panose="020B0604020202020204" pitchFamily="34" charset="0"/>
              <a:buChar char="​"/>
              <a:defRPr lang="en-US" sz="900" kern="1200" baseline="0" dirty="0">
                <a:solidFill>
                  <a:schemeClr val="bg1"/>
                </a:solidFill>
                <a:latin typeface="+mn-lt"/>
                <a:ea typeface="+mn-ea"/>
                <a:cs typeface="+mn-cs"/>
              </a:defRPr>
            </a:lvl1pPr>
          </a:lstStyle>
          <a:p>
            <a:pPr marL="0" lvl="0" indent="0" algn="ctr" defTabSz="685800" rtl="0" eaLnBrk="1" latinLnBrk="0" hangingPunct="1">
              <a:lnSpc>
                <a:spcPct val="90000"/>
              </a:lnSpc>
              <a:spcBef>
                <a:spcPts val="0"/>
              </a:spcBef>
              <a:spcAft>
                <a:spcPts val="0"/>
              </a:spcAft>
              <a:buFont typeface="Arial" panose="020B0604020202020204" pitchFamily="34" charset="0"/>
              <a:buChar char="​"/>
            </a:pPr>
            <a:r>
              <a:rPr lang="en-US" dirty="0"/>
              <a:t>[Delete this text  and place icon here]</a:t>
            </a:r>
          </a:p>
        </p:txBody>
      </p:sp>
      <p:sp>
        <p:nvSpPr>
          <p:cNvPr id="14" name="Text 4"/>
          <p:cNvSpPr>
            <a:spLocks noGrp="1"/>
          </p:cNvSpPr>
          <p:nvPr>
            <p:ph type="body" sz="quarter" idx="22" hasCustomPrompt="1"/>
          </p:nvPr>
        </p:nvSpPr>
        <p:spPr>
          <a:xfrm>
            <a:off x="1629229" y="4315792"/>
            <a:ext cx="10178143" cy="768096"/>
          </a:xfrm>
        </p:spPr>
        <p:txBody>
          <a:bodyPr lIns="137160" tIns="91440" rIns="137160" bIns="91440"/>
          <a:lstStyle>
            <a:lvl1pPr>
              <a:defRPr sz="1600"/>
            </a:lvl1pPr>
            <a:lvl2pPr>
              <a:defRPr sz="1400"/>
            </a:lvl2pPr>
          </a:lstStyle>
          <a:p>
            <a:pPr lvl="0"/>
            <a:r>
              <a:rPr lang="en-US" dirty="0"/>
              <a:t>Level 1 text is 16 </a:t>
            </a:r>
            <a:r>
              <a:rPr lang="en-US" dirty="0" err="1"/>
              <a:t>pt</a:t>
            </a:r>
            <a:r>
              <a:rPr lang="en-US" dirty="0"/>
              <a:t>, hit return then Tab to get to level 2 – 14 </a:t>
            </a:r>
            <a:r>
              <a:rPr lang="en-US" dirty="0" err="1"/>
              <a:t>pt</a:t>
            </a:r>
            <a:r>
              <a:rPr lang="en-US" dirty="0"/>
              <a:t> gray</a:t>
            </a:r>
          </a:p>
          <a:p>
            <a:pPr lvl="1"/>
            <a:r>
              <a:rPr lang="en-US" dirty="0"/>
              <a:t>Second level</a:t>
            </a:r>
          </a:p>
        </p:txBody>
      </p:sp>
      <p:sp>
        <p:nvSpPr>
          <p:cNvPr id="13" name="Header 4"/>
          <p:cNvSpPr>
            <a:spLocks noGrp="1"/>
          </p:cNvSpPr>
          <p:nvPr>
            <p:ph type="body" sz="quarter" idx="21" hasCustomPrompt="1"/>
          </p:nvPr>
        </p:nvSpPr>
        <p:spPr>
          <a:xfrm>
            <a:off x="495300" y="4322728"/>
            <a:ext cx="1050471" cy="768096"/>
          </a:xfrm>
          <a:solidFill>
            <a:schemeClr val="accent1"/>
          </a:solidFill>
        </p:spPr>
        <p:txBody>
          <a:bodyPr lIns="137160" tIns="45720" rIns="137160" bIns="45720" anchor="ctr"/>
          <a:lstStyle>
            <a:lvl1pPr marL="0" indent="0" algn="ctr" defTabSz="685800" rtl="0" eaLnBrk="1" latinLnBrk="0" hangingPunct="1">
              <a:lnSpc>
                <a:spcPct val="90000"/>
              </a:lnSpc>
              <a:spcBef>
                <a:spcPts val="0"/>
              </a:spcBef>
              <a:spcAft>
                <a:spcPts val="0"/>
              </a:spcAft>
              <a:buFont typeface="Arial" panose="020B0604020202020204" pitchFamily="34" charset="0"/>
              <a:buChar char="​"/>
              <a:defRPr lang="en-US" sz="900" kern="1200" baseline="0" dirty="0">
                <a:solidFill>
                  <a:schemeClr val="bg1"/>
                </a:solidFill>
                <a:latin typeface="+mn-lt"/>
                <a:ea typeface="+mn-ea"/>
                <a:cs typeface="+mn-cs"/>
              </a:defRPr>
            </a:lvl1pPr>
          </a:lstStyle>
          <a:p>
            <a:pPr marL="0" lvl="0" indent="0" algn="ctr" defTabSz="685800" rtl="0" eaLnBrk="1" latinLnBrk="0" hangingPunct="1">
              <a:lnSpc>
                <a:spcPct val="90000"/>
              </a:lnSpc>
              <a:spcBef>
                <a:spcPts val="0"/>
              </a:spcBef>
              <a:spcAft>
                <a:spcPts val="0"/>
              </a:spcAft>
              <a:buFont typeface="Arial" panose="020B0604020202020204" pitchFamily="34" charset="0"/>
              <a:buChar char="​"/>
            </a:pPr>
            <a:r>
              <a:rPr lang="en-US" dirty="0"/>
              <a:t>[Delete this text  and place icon here]</a:t>
            </a:r>
          </a:p>
        </p:txBody>
      </p:sp>
      <p:sp>
        <p:nvSpPr>
          <p:cNvPr id="26" name="Text 3"/>
          <p:cNvSpPr>
            <a:spLocks noGrp="1"/>
          </p:cNvSpPr>
          <p:nvPr>
            <p:ph type="body" sz="quarter" idx="20" hasCustomPrompt="1"/>
          </p:nvPr>
        </p:nvSpPr>
        <p:spPr>
          <a:xfrm>
            <a:off x="1632857" y="3497680"/>
            <a:ext cx="10178143" cy="768096"/>
          </a:xfrm>
        </p:spPr>
        <p:txBody>
          <a:bodyPr lIns="137160" tIns="91440" rIns="137160" bIns="91440"/>
          <a:lstStyle>
            <a:lvl1pPr>
              <a:defRPr sz="1600"/>
            </a:lvl1pPr>
            <a:lvl2pPr>
              <a:defRPr sz="1400"/>
            </a:lvl2pPr>
          </a:lstStyle>
          <a:p>
            <a:pPr lvl="0"/>
            <a:r>
              <a:rPr lang="en-US" dirty="0"/>
              <a:t>Level 1 text is 16 </a:t>
            </a:r>
            <a:r>
              <a:rPr lang="en-US" dirty="0" err="1"/>
              <a:t>pt</a:t>
            </a:r>
            <a:r>
              <a:rPr lang="en-US" dirty="0"/>
              <a:t>, hit return then Tab to get to level 2 – 14 </a:t>
            </a:r>
            <a:r>
              <a:rPr lang="en-US" dirty="0" err="1"/>
              <a:t>pt</a:t>
            </a:r>
            <a:r>
              <a:rPr lang="en-US" dirty="0"/>
              <a:t> gray</a:t>
            </a:r>
          </a:p>
          <a:p>
            <a:pPr lvl="1"/>
            <a:r>
              <a:rPr lang="en-US" dirty="0"/>
              <a:t>Second level</a:t>
            </a:r>
          </a:p>
        </p:txBody>
      </p:sp>
      <p:sp>
        <p:nvSpPr>
          <p:cNvPr id="29" name="Header 3"/>
          <p:cNvSpPr>
            <a:spLocks noGrp="1"/>
          </p:cNvSpPr>
          <p:nvPr>
            <p:ph type="body" sz="quarter" idx="17" hasCustomPrompt="1"/>
          </p:nvPr>
        </p:nvSpPr>
        <p:spPr>
          <a:xfrm>
            <a:off x="495300" y="3502304"/>
            <a:ext cx="1050471" cy="768096"/>
          </a:xfrm>
          <a:solidFill>
            <a:schemeClr val="accent4"/>
          </a:solidFill>
        </p:spPr>
        <p:txBody>
          <a:bodyPr lIns="137160" tIns="45720" rIns="137160" bIns="45720" anchor="ctr"/>
          <a:lstStyle>
            <a:lvl1pPr marL="0" indent="0" algn="ctr" defTabSz="685800" rtl="0" eaLnBrk="1" latinLnBrk="0" hangingPunct="1">
              <a:lnSpc>
                <a:spcPct val="90000"/>
              </a:lnSpc>
              <a:spcBef>
                <a:spcPts val="0"/>
              </a:spcBef>
              <a:spcAft>
                <a:spcPts val="0"/>
              </a:spcAft>
              <a:buFont typeface="Arial" panose="020B0604020202020204" pitchFamily="34" charset="0"/>
              <a:buChar char="​"/>
              <a:defRPr lang="en-US" sz="900" kern="1200" baseline="0" dirty="0">
                <a:solidFill>
                  <a:schemeClr val="bg1"/>
                </a:solidFill>
                <a:latin typeface="+mn-lt"/>
                <a:ea typeface="+mn-ea"/>
                <a:cs typeface="+mn-cs"/>
              </a:defRPr>
            </a:lvl1pPr>
          </a:lstStyle>
          <a:p>
            <a:pPr marL="0" lvl="0" indent="0" algn="ctr" defTabSz="685800" rtl="0" eaLnBrk="1" latinLnBrk="0" hangingPunct="1">
              <a:lnSpc>
                <a:spcPct val="90000"/>
              </a:lnSpc>
              <a:spcBef>
                <a:spcPts val="0"/>
              </a:spcBef>
              <a:spcAft>
                <a:spcPts val="0"/>
              </a:spcAft>
              <a:buFont typeface="Arial" panose="020B0604020202020204" pitchFamily="34" charset="0"/>
              <a:buChar char="​"/>
            </a:pPr>
            <a:r>
              <a:rPr lang="en-US" dirty="0"/>
              <a:t>[Delete this text  and place icon here]</a:t>
            </a:r>
          </a:p>
        </p:txBody>
      </p:sp>
      <p:sp>
        <p:nvSpPr>
          <p:cNvPr id="25" name="Text 2"/>
          <p:cNvSpPr>
            <a:spLocks noGrp="1"/>
          </p:cNvSpPr>
          <p:nvPr>
            <p:ph type="body" sz="quarter" idx="19" hasCustomPrompt="1"/>
          </p:nvPr>
        </p:nvSpPr>
        <p:spPr>
          <a:xfrm>
            <a:off x="1632857" y="2679568"/>
            <a:ext cx="10178143" cy="768096"/>
          </a:xfrm>
        </p:spPr>
        <p:txBody>
          <a:bodyPr lIns="137160" tIns="91440" rIns="137160" bIns="91440"/>
          <a:lstStyle>
            <a:lvl1pPr>
              <a:defRPr sz="1600"/>
            </a:lvl1pPr>
            <a:lvl2pPr>
              <a:defRPr sz="1400"/>
            </a:lvl2pPr>
          </a:lstStyle>
          <a:p>
            <a:pPr lvl="0"/>
            <a:r>
              <a:rPr lang="en-US" dirty="0"/>
              <a:t>Level 1 text is 16 </a:t>
            </a:r>
            <a:r>
              <a:rPr lang="en-US" dirty="0" err="1"/>
              <a:t>pt</a:t>
            </a:r>
            <a:r>
              <a:rPr lang="en-US" dirty="0"/>
              <a:t>, hit return then Tab to get to level 2 – 14 </a:t>
            </a:r>
            <a:r>
              <a:rPr lang="en-US" dirty="0" err="1"/>
              <a:t>pt</a:t>
            </a:r>
            <a:r>
              <a:rPr lang="en-US" dirty="0"/>
              <a:t> gray</a:t>
            </a:r>
          </a:p>
          <a:p>
            <a:pPr lvl="1"/>
            <a:r>
              <a:rPr lang="en-US" dirty="0"/>
              <a:t>Second level</a:t>
            </a:r>
          </a:p>
        </p:txBody>
      </p:sp>
      <p:sp>
        <p:nvSpPr>
          <p:cNvPr id="28" name="Header 2"/>
          <p:cNvSpPr>
            <a:spLocks noGrp="1"/>
          </p:cNvSpPr>
          <p:nvPr>
            <p:ph type="body" sz="quarter" idx="16" hasCustomPrompt="1"/>
          </p:nvPr>
        </p:nvSpPr>
        <p:spPr>
          <a:xfrm>
            <a:off x="495300" y="2681880"/>
            <a:ext cx="1050471" cy="768096"/>
          </a:xfrm>
          <a:solidFill>
            <a:schemeClr val="accent2"/>
          </a:solidFill>
        </p:spPr>
        <p:txBody>
          <a:bodyPr lIns="137160" tIns="45720" rIns="137160" bIns="45720" anchor="ctr"/>
          <a:lstStyle>
            <a:lvl1pPr marL="0" indent="0" algn="ctr" defTabSz="685800" rtl="0" eaLnBrk="1" latinLnBrk="0" hangingPunct="1">
              <a:lnSpc>
                <a:spcPct val="90000"/>
              </a:lnSpc>
              <a:spcBef>
                <a:spcPts val="0"/>
              </a:spcBef>
              <a:spcAft>
                <a:spcPts val="0"/>
              </a:spcAft>
              <a:buFont typeface="Arial" panose="020B0604020202020204" pitchFamily="34" charset="0"/>
              <a:buChar char="​"/>
              <a:defRPr lang="en-US" sz="900" kern="1200" baseline="0" dirty="0">
                <a:solidFill>
                  <a:schemeClr val="bg1"/>
                </a:solidFill>
                <a:latin typeface="+mn-lt"/>
                <a:ea typeface="+mn-ea"/>
                <a:cs typeface="+mn-cs"/>
              </a:defRPr>
            </a:lvl1pPr>
          </a:lstStyle>
          <a:p>
            <a:pPr marL="0" lvl="0" indent="0" algn="ctr" defTabSz="685800" rtl="0" eaLnBrk="1" latinLnBrk="0" hangingPunct="1">
              <a:lnSpc>
                <a:spcPct val="90000"/>
              </a:lnSpc>
              <a:spcBef>
                <a:spcPts val="0"/>
              </a:spcBef>
              <a:spcAft>
                <a:spcPts val="0"/>
              </a:spcAft>
              <a:buFont typeface="Arial" panose="020B0604020202020204" pitchFamily="34" charset="0"/>
              <a:buChar char="​"/>
            </a:pPr>
            <a:r>
              <a:rPr lang="en-US" dirty="0"/>
              <a:t>[Delete this text  and place icon here]</a:t>
            </a:r>
          </a:p>
        </p:txBody>
      </p:sp>
      <p:sp>
        <p:nvSpPr>
          <p:cNvPr id="9" name="Text 1"/>
          <p:cNvSpPr>
            <a:spLocks noGrp="1"/>
          </p:cNvSpPr>
          <p:nvPr>
            <p:ph type="body" sz="quarter" idx="18" hasCustomPrompt="1"/>
          </p:nvPr>
        </p:nvSpPr>
        <p:spPr>
          <a:xfrm>
            <a:off x="1629229" y="1861456"/>
            <a:ext cx="10178143" cy="768096"/>
          </a:xfrm>
        </p:spPr>
        <p:txBody>
          <a:bodyPr lIns="137160" tIns="91440" rIns="137160" bIns="91440"/>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8" name="Header 1"/>
          <p:cNvSpPr>
            <a:spLocks noGrp="1"/>
          </p:cNvSpPr>
          <p:nvPr>
            <p:ph type="body" sz="quarter" idx="14" hasCustomPrompt="1"/>
          </p:nvPr>
        </p:nvSpPr>
        <p:spPr>
          <a:xfrm>
            <a:off x="495300" y="1861456"/>
            <a:ext cx="1050471" cy="768096"/>
          </a:xfrm>
          <a:solidFill>
            <a:schemeClr val="tx2"/>
          </a:solidFill>
        </p:spPr>
        <p:txBody>
          <a:bodyPr lIns="137160" tIns="45720" rIns="137160" bIns="45720" anchor="ctr"/>
          <a:lstStyle>
            <a:lvl1pPr marL="0" indent="0" algn="ctr" defTabSz="685800" rtl="0" eaLnBrk="1" latinLnBrk="0" hangingPunct="1">
              <a:lnSpc>
                <a:spcPct val="90000"/>
              </a:lnSpc>
              <a:spcBef>
                <a:spcPts val="0"/>
              </a:spcBef>
              <a:spcAft>
                <a:spcPts val="0"/>
              </a:spcAft>
              <a:buFont typeface="Arial" panose="020B0604020202020204" pitchFamily="34" charset="0"/>
              <a:buChar char="​"/>
              <a:defRPr lang="en-US" sz="900" kern="1200" baseline="0" dirty="0">
                <a:solidFill>
                  <a:schemeClr val="bg1"/>
                </a:solidFill>
                <a:latin typeface="+mn-lt"/>
                <a:ea typeface="+mn-ea"/>
                <a:cs typeface="+mn-cs"/>
              </a:defRPr>
            </a:lvl1pPr>
          </a:lstStyle>
          <a:p>
            <a:pPr marL="0" lvl="0" indent="0" algn="ctr" defTabSz="685800" rtl="0" eaLnBrk="1" latinLnBrk="0" hangingPunct="1">
              <a:lnSpc>
                <a:spcPct val="90000"/>
              </a:lnSpc>
              <a:spcBef>
                <a:spcPts val="0"/>
              </a:spcBef>
              <a:spcAft>
                <a:spcPts val="0"/>
              </a:spcAft>
              <a:buFont typeface="Arial" panose="020B0604020202020204" pitchFamily="34" charset="0"/>
              <a:buChar char="​"/>
            </a:pPr>
            <a:r>
              <a:rPr lang="en-US" dirty="0"/>
              <a:t>[Delete this text  and place icon here]</a:t>
            </a:r>
          </a:p>
        </p:txBody>
      </p:sp>
      <p:sp>
        <p:nvSpPr>
          <p:cNvPr id="6" name="Subtitle"/>
          <p:cNvSpPr>
            <a:spLocks noGrp="1"/>
          </p:cNvSpPr>
          <p:nvPr>
            <p:ph type="body" sz="quarter" idx="13" hasCustomPrompt="1"/>
          </p:nvPr>
        </p:nvSpPr>
        <p:spPr>
          <a:xfrm>
            <a:off x="495300" y="1118282"/>
            <a:ext cx="11315700" cy="492125"/>
          </a:xfrm>
        </p:spPr>
        <p:txBody>
          <a:bodyPr/>
          <a:lstStyle>
            <a:lvl1pPr>
              <a:defRPr sz="2600">
                <a:solidFill>
                  <a:schemeClr val="accent4"/>
                </a:solidFill>
              </a:defRPr>
            </a:lvl1pPr>
          </a:lstStyle>
          <a:p>
            <a:pPr lvl="0"/>
            <a:r>
              <a:rPr lang="en-US" dirty="0"/>
              <a:t>Use this space for one line subhead if needed | One line</a:t>
            </a:r>
          </a:p>
        </p:txBody>
      </p:sp>
      <p:sp>
        <p:nvSpPr>
          <p:cNvPr id="2" name="Title"/>
          <p:cNvSpPr>
            <a:spLocks noGrp="1"/>
          </p:cNvSpPr>
          <p:nvPr>
            <p:ph type="title" hasCustomPrompt="1"/>
          </p:nvPr>
        </p:nvSpPr>
        <p:spPr/>
        <p:txBody>
          <a:bodyPr/>
          <a:lstStyle>
            <a:lvl1pPr>
              <a:defRPr/>
            </a:lvl1pPr>
          </a:lstStyle>
          <a:p>
            <a:r>
              <a:rPr lang="en-US" dirty="0"/>
              <a:t>5 row icon | Type insightful headline in sentence case | 1 line</a:t>
            </a:r>
          </a:p>
        </p:txBody>
      </p:sp>
      <p:sp>
        <p:nvSpPr>
          <p:cNvPr id="18" name="Rectangle 17" hidden="1"/>
          <p:cNvSpPr/>
          <p:nvPr userDrawn="1">
            <p:custDataLst>
              <p:tags r:id="rId1"/>
            </p:custDataLst>
          </p:nvPr>
        </p:nvSpPr>
        <p:spPr>
          <a:xfrm>
            <a:off x="457200" y="1143000"/>
            <a:ext cx="11353800" cy="48499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19" name="Rectangle 18" hidden="1"/>
          <p:cNvSpPr/>
          <p:nvPr userDrawn="1">
            <p:custDataLst>
              <p:tags r:id="rId2"/>
            </p:custDataLst>
          </p:nvPr>
        </p:nvSpPr>
        <p:spPr>
          <a:xfrm>
            <a:off x="304800" y="6084051"/>
            <a:ext cx="2214664" cy="61787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20" name="Rectangle 19" hidden="1"/>
          <p:cNvSpPr/>
          <p:nvPr userDrawn="1">
            <p:custDataLst>
              <p:tags r:id="rId3"/>
            </p:custDataLst>
          </p:nvPr>
        </p:nvSpPr>
        <p:spPr>
          <a:xfrm>
            <a:off x="0" y="0"/>
            <a:ext cx="12191999" cy="41801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21" name="Rectangle 20" hidden="1"/>
          <p:cNvSpPr/>
          <p:nvPr userDrawn="1">
            <p:custDataLst>
              <p:tags r:id="rId4"/>
            </p:custDataLst>
          </p:nvPr>
        </p:nvSpPr>
        <p:spPr>
          <a:xfrm>
            <a:off x="5229225" y="6392987"/>
            <a:ext cx="6648450" cy="51073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3" name="Date Placeholder 2"/>
          <p:cNvSpPr>
            <a:spLocks noGrp="1"/>
          </p:cNvSpPr>
          <p:nvPr>
            <p:ph type="dt" sz="half" idx="25"/>
          </p:nvPr>
        </p:nvSpPr>
        <p:spPr/>
        <p:txBody>
          <a:bodyPr/>
          <a:lstStyle/>
          <a:p>
            <a:fld id="{9C021759-7C9B-440B-8244-4135D4DAB66E}" type="datetime1">
              <a:rPr lang="en-US" smtClean="0"/>
              <a:t>2/14/23</a:t>
            </a:fld>
            <a:endParaRPr lang="en-US" dirty="0"/>
          </a:p>
        </p:txBody>
      </p:sp>
      <p:sp>
        <p:nvSpPr>
          <p:cNvPr id="5" name="Footer Placeholder 4"/>
          <p:cNvSpPr>
            <a:spLocks noGrp="1"/>
          </p:cNvSpPr>
          <p:nvPr>
            <p:ph type="ftr" sz="quarter" idx="26"/>
          </p:nvPr>
        </p:nvSpPr>
        <p:spPr/>
        <p:txBody>
          <a:bodyPr/>
          <a:lstStyle/>
          <a:p>
            <a:pPr algn="r"/>
            <a:r>
              <a:rPr lang="en-US" dirty="0"/>
              <a:t>© 2021 UnitedHealth Group. Any use, copying or distribution without written permission from UnitedHealth Group is prohibited.</a:t>
            </a:r>
          </a:p>
        </p:txBody>
      </p:sp>
      <p:sp>
        <p:nvSpPr>
          <p:cNvPr id="11" name="Slide Number Placeholder 10"/>
          <p:cNvSpPr>
            <a:spLocks noGrp="1"/>
          </p:cNvSpPr>
          <p:nvPr>
            <p:ph type="sldNum" sz="quarter" idx="27"/>
          </p:nvPr>
        </p:nvSpPr>
        <p:spPr/>
        <p:txBody>
          <a:bodyPr/>
          <a:lstStyle/>
          <a:p>
            <a:fld id="{901F1369-4AEB-4520-96C0-9F78886180C1}" type="slidenum">
              <a:rPr lang="en-US" smtClean="0"/>
              <a:pPr/>
              <a:t>‹#›</a:t>
            </a:fld>
            <a:endParaRPr lang="en-US" dirty="0"/>
          </a:p>
        </p:txBody>
      </p:sp>
    </p:spTree>
    <p:extLst>
      <p:ext uri="{BB962C8B-B14F-4D97-AF65-F5344CB8AC3E}">
        <p14:creationId xmlns:p14="http://schemas.microsoft.com/office/powerpoint/2010/main" val="5666464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 Clinic 1">
    <p:spTree>
      <p:nvGrpSpPr>
        <p:cNvPr id="1" name=""/>
        <p:cNvGrpSpPr/>
        <p:nvPr/>
      </p:nvGrpSpPr>
      <p:grpSpPr>
        <a:xfrm>
          <a:off x="0" y="0"/>
          <a:ext cx="0" cy="0"/>
          <a:chOff x="0" y="0"/>
          <a:chExt cx="0" cy="0"/>
        </a:xfrm>
      </p:grpSpPr>
      <p:pic>
        <p:nvPicPr>
          <p:cNvPr id="3074" name="Picture 2" descr="C:\Users\cbarthol\Desktop\Charlotte Work\Tools\PPT\Empower\2019 PPT cover images\3-hallway-nurse-doctor-tablet-16x9.jpg"/>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flipH="1">
            <a:off x="0" y="-234"/>
            <a:ext cx="12192000" cy="6859715"/>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p:cNvSpPr/>
          <p:nvPr userDrawn="1"/>
        </p:nvSpPr>
        <p:spPr bwMode="gray">
          <a:xfrm>
            <a:off x="0" y="-233"/>
            <a:ext cx="12068629" cy="6858312"/>
          </a:xfrm>
          <a:prstGeom prst="rect">
            <a:avLst/>
          </a:prstGeom>
          <a:gradFill flip="none" rotWithShape="1">
            <a:gsLst>
              <a:gs pos="0">
                <a:srgbClr val="FFFFFF"/>
              </a:gs>
              <a:gs pos="56000">
                <a:srgbClr val="FFFFFF">
                  <a:alpha val="75000"/>
                </a:srgbClr>
              </a:gs>
              <a:gs pos="100000">
                <a:srgbClr val="FFFFFF">
                  <a:alpha val="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3" rIns="0" bIns="45723" numCol="1" rtlCol="0" anchor="ctr" anchorCtr="0" compatLnSpc="1">
            <a:prstTxWarp prst="textNoShape">
              <a:avLst/>
            </a:prstTxWarp>
          </a:bodyPr>
          <a:lstStyle/>
          <a:p>
            <a:pPr algn="ctr" defTabSz="914196"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 name="Title"/>
          <p:cNvSpPr>
            <a:spLocks noGrp="1"/>
          </p:cNvSpPr>
          <p:nvPr>
            <p:ph type="ctrTitle" hasCustomPrompt="1"/>
          </p:nvPr>
        </p:nvSpPr>
        <p:spPr bwMode="gray">
          <a:xfrm>
            <a:off x="495301" y="1104900"/>
            <a:ext cx="7440386" cy="2735839"/>
          </a:xfrm>
        </p:spPr>
        <p:txBody>
          <a:bodyPr anchor="b"/>
          <a:lstStyle>
            <a:lvl1pPr algn="l">
              <a:defRPr sz="4800"/>
            </a:lvl1pPr>
          </a:lstStyle>
          <a:p>
            <a:r>
              <a:rPr lang="en-US"/>
              <a:t>Insightful Presentation Title in Title Case </a:t>
            </a:r>
            <a:br>
              <a:rPr lang="en-US"/>
            </a:br>
            <a:r>
              <a:rPr lang="en-US"/>
              <a:t>(max. 3 lines)</a:t>
            </a:r>
            <a:endParaRPr lang="en-US" dirty="0"/>
          </a:p>
        </p:txBody>
      </p:sp>
      <p:sp>
        <p:nvSpPr>
          <p:cNvPr id="3" name="Subtitle"/>
          <p:cNvSpPr>
            <a:spLocks noGrp="1"/>
          </p:cNvSpPr>
          <p:nvPr>
            <p:ph type="subTitle" idx="1" hasCustomPrompt="1"/>
          </p:nvPr>
        </p:nvSpPr>
        <p:spPr bwMode="gray">
          <a:xfrm>
            <a:off x="495301" y="3924300"/>
            <a:ext cx="7440386" cy="974271"/>
          </a:xfrm>
        </p:spPr>
        <p:txBody>
          <a:bodyPr/>
          <a:lstStyle>
            <a:lvl1pPr marL="0" indent="0" algn="l">
              <a:buNone/>
              <a:defRPr sz="2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Event City or Speaker Name</a:t>
            </a:r>
          </a:p>
        </p:txBody>
      </p:sp>
      <p:sp>
        <p:nvSpPr>
          <p:cNvPr id="11" name="Date"/>
          <p:cNvSpPr>
            <a:spLocks noGrp="1"/>
          </p:cNvSpPr>
          <p:nvPr>
            <p:ph type="body" sz="quarter" idx="13" hasCustomPrompt="1"/>
          </p:nvPr>
        </p:nvSpPr>
        <p:spPr bwMode="gray">
          <a:xfrm>
            <a:off x="495300" y="4990648"/>
            <a:ext cx="7440011" cy="702582"/>
          </a:xfrm>
        </p:spPr>
        <p:txBody>
          <a:bodyPr/>
          <a:lstStyle>
            <a:lvl1pPr>
              <a:defRPr>
                <a:solidFill>
                  <a:schemeClr val="tx1"/>
                </a:solidFill>
              </a:defRPr>
            </a:lvl1pPr>
          </a:lstStyle>
          <a:p>
            <a:pPr lvl="0"/>
            <a:r>
              <a:rPr lang="en-US" dirty="0"/>
              <a:t>Month DD, YYYY</a:t>
            </a:r>
          </a:p>
        </p:txBody>
      </p:sp>
      <p:sp>
        <p:nvSpPr>
          <p:cNvPr id="30" name="MIO_LOGOPLACEHOLDER#LowerLeftMediumWide" hidden="1"/>
          <p:cNvSpPr/>
          <p:nvPr/>
        </p:nvSpPr>
        <p:spPr>
          <a:xfrm>
            <a:off x="583916" y="5841607"/>
            <a:ext cx="584484" cy="632692"/>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12" name="Rectangle 11" hidden="1"/>
          <p:cNvSpPr/>
          <p:nvPr>
            <p:custDataLst>
              <p:tags r:id="rId1"/>
            </p:custDataLst>
          </p:nvPr>
        </p:nvSpPr>
        <p:spPr>
          <a:xfrm>
            <a:off x="426027" y="5744066"/>
            <a:ext cx="3241964" cy="9351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14" name="Rectangle 13" hidden="1"/>
          <p:cNvSpPr/>
          <p:nvPr>
            <p:custDataLst>
              <p:tags r:id="rId2"/>
            </p:custDataLst>
          </p:nvPr>
        </p:nvSpPr>
        <p:spPr>
          <a:xfrm>
            <a:off x="457200" y="415636"/>
            <a:ext cx="7658100" cy="52993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pic>
        <p:nvPicPr>
          <p:cNvPr id="19" name="Picture 2" descr="C:\Users\cbarthol\Desktop\Charlotte Work\Tools\PPT\Empower\New Logos\OptumLabs(R)_RGB.emf">
            <a:extLst>
              <a:ext uri="{FF2B5EF4-FFF2-40B4-BE49-F238E27FC236}">
                <a16:creationId xmlns:a16="http://schemas.microsoft.com/office/drawing/2014/main" id="{D4104521-4D4F-4E6F-A934-65B117B5D147}"/>
              </a:ext>
            </a:extLst>
          </p:cNvPr>
          <p:cNvPicPr>
            <a:picLocks noChangeAspect="1" noChangeArrowheads="1"/>
          </p:cNvPicPr>
          <p:nvPr userDrawn="1">
            <p:custDataLst>
              <p:tags r:id="rId3"/>
            </p:custDataLst>
          </p:nvPr>
        </p:nvPicPr>
        <p:blipFill>
          <a:blip r:embed="rId6">
            <a:extLst>
              <a:ext uri="{28A0092B-C50C-407E-A947-70E740481C1C}">
                <a14:useLocalDpi xmlns:a14="http://schemas.microsoft.com/office/drawing/2010/main" val="0"/>
              </a:ext>
            </a:extLst>
          </a:blip>
          <a:srcRect/>
          <a:stretch>
            <a:fillRect/>
          </a:stretch>
        </p:blipFill>
        <p:spPr bwMode="auto">
          <a:xfrm>
            <a:off x="585652" y="5839241"/>
            <a:ext cx="2786172" cy="6344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143130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 Row Photo">
    <p:spTree>
      <p:nvGrpSpPr>
        <p:cNvPr id="1" name=""/>
        <p:cNvGrpSpPr/>
        <p:nvPr/>
      </p:nvGrpSpPr>
      <p:grpSpPr>
        <a:xfrm>
          <a:off x="0" y="0"/>
          <a:ext cx="0" cy="0"/>
          <a:chOff x="0" y="0"/>
          <a:chExt cx="0" cy="0"/>
        </a:xfrm>
      </p:grpSpPr>
      <p:sp>
        <p:nvSpPr>
          <p:cNvPr id="11" name="Image Placeholder">
            <a:extLst>
              <a:ext uri="{FF2B5EF4-FFF2-40B4-BE49-F238E27FC236}">
                <a16:creationId xmlns:a16="http://schemas.microsoft.com/office/drawing/2014/main" id="{197EC4EA-E5E8-44D0-9F07-91A93F17A783}"/>
              </a:ext>
            </a:extLst>
          </p:cNvPr>
          <p:cNvSpPr>
            <a:spLocks noGrp="1"/>
          </p:cNvSpPr>
          <p:nvPr>
            <p:ph type="pic" sz="quarter" idx="21" hasCustomPrompt="1"/>
          </p:nvPr>
        </p:nvSpPr>
        <p:spPr>
          <a:xfrm>
            <a:off x="8012113" y="1862138"/>
            <a:ext cx="3795712" cy="4041775"/>
          </a:xfrm>
          <a:blipFill>
            <a:blip r:embed="rId6"/>
            <a:stretch>
              <a:fillRect l="-425" t="-6228" r="636" b="-1156"/>
            </a:stretch>
          </a:blipFill>
        </p:spPr>
        <p:txBody>
          <a:bodyPr tIns="457200"/>
          <a:lstStyle>
            <a:lvl1pPr algn="ctr">
              <a:defRPr>
                <a:solidFill>
                  <a:schemeClr val="accent2"/>
                </a:solidFill>
              </a:defRPr>
            </a:lvl1pPr>
          </a:lstStyle>
          <a:p>
            <a:r>
              <a:rPr lang="en-US" dirty="0"/>
              <a:t> </a:t>
            </a:r>
          </a:p>
        </p:txBody>
      </p:sp>
      <p:sp>
        <p:nvSpPr>
          <p:cNvPr id="9" name="Text 1"/>
          <p:cNvSpPr>
            <a:spLocks noGrp="1"/>
          </p:cNvSpPr>
          <p:nvPr>
            <p:ph type="body" sz="quarter" idx="18" hasCustomPrompt="1"/>
          </p:nvPr>
        </p:nvSpPr>
        <p:spPr>
          <a:xfrm>
            <a:off x="495299" y="1861456"/>
            <a:ext cx="7429501" cy="1280160"/>
          </a:xfrm>
          <a:solidFill>
            <a:srgbClr val="EAEAEA"/>
          </a:solidFill>
        </p:spPr>
        <p:txBody>
          <a:bodyPr lIns="137160" tIns="91440" rIns="137160" bIns="91440"/>
          <a:lstStyle>
            <a:lvl1pPr>
              <a:defRPr sz="1800">
                <a:solidFill>
                  <a:schemeClr val="tx1"/>
                </a:solidFill>
              </a:defRPr>
            </a:lvl1pPr>
            <a:lvl2pPr>
              <a:defRPr sz="1600">
                <a:solidFill>
                  <a:schemeClr val="tx1"/>
                </a:solidFill>
              </a:defRPr>
            </a:lvl2pPr>
          </a:lstStyle>
          <a:p>
            <a:pPr lvl="0"/>
            <a:r>
              <a:rPr lang="en-US" dirty="0"/>
              <a:t>Level 1 text is gray 18 pt, hit return then Tab to get to level 2 – 16 pt gray</a:t>
            </a:r>
          </a:p>
          <a:p>
            <a:pPr lvl="1"/>
            <a:r>
              <a:rPr lang="en-US" dirty="0"/>
              <a:t>Second level</a:t>
            </a:r>
          </a:p>
        </p:txBody>
      </p:sp>
      <p:sp>
        <p:nvSpPr>
          <p:cNvPr id="25" name="Text 2"/>
          <p:cNvSpPr>
            <a:spLocks noGrp="1"/>
          </p:cNvSpPr>
          <p:nvPr>
            <p:ph type="body" sz="quarter" idx="19" hasCustomPrompt="1"/>
          </p:nvPr>
        </p:nvSpPr>
        <p:spPr>
          <a:xfrm>
            <a:off x="495299" y="3242808"/>
            <a:ext cx="7429501" cy="1280160"/>
          </a:xfrm>
          <a:solidFill>
            <a:srgbClr val="EAEAEA"/>
          </a:solidFill>
        </p:spPr>
        <p:txBody>
          <a:bodyPr lIns="137160" tIns="91440" rIns="137160" bIns="91440"/>
          <a:lstStyle>
            <a:lvl1pPr>
              <a:defRPr sz="1800">
                <a:solidFill>
                  <a:schemeClr val="tx1"/>
                </a:solidFill>
              </a:defRPr>
            </a:lvl1pPr>
            <a:lvl2pPr>
              <a:defRPr sz="1600">
                <a:solidFill>
                  <a:schemeClr val="tx1"/>
                </a:solidFill>
              </a:defRPr>
            </a:lvl2pPr>
          </a:lstStyle>
          <a:p>
            <a:pPr lvl="0"/>
            <a:r>
              <a:rPr lang="en-US" dirty="0"/>
              <a:t>Level 1 text is gray 18 pt, hit return then Tab to get to level 2 – 16 pt gray</a:t>
            </a:r>
          </a:p>
          <a:p>
            <a:pPr lvl="1"/>
            <a:r>
              <a:rPr lang="en-US" dirty="0"/>
              <a:t>Second level</a:t>
            </a:r>
          </a:p>
        </p:txBody>
      </p:sp>
      <p:sp>
        <p:nvSpPr>
          <p:cNvPr id="26" name="Text 3"/>
          <p:cNvSpPr>
            <a:spLocks noGrp="1"/>
          </p:cNvSpPr>
          <p:nvPr>
            <p:ph type="body" sz="quarter" idx="20" hasCustomPrompt="1"/>
          </p:nvPr>
        </p:nvSpPr>
        <p:spPr>
          <a:xfrm>
            <a:off x="495299" y="4624161"/>
            <a:ext cx="7429501" cy="1280160"/>
          </a:xfrm>
          <a:solidFill>
            <a:srgbClr val="EAEAEA"/>
          </a:solidFill>
        </p:spPr>
        <p:txBody>
          <a:bodyPr lIns="137160" tIns="91440" rIns="137160" bIns="91440"/>
          <a:lstStyle>
            <a:lvl1pPr>
              <a:defRPr sz="1800">
                <a:solidFill>
                  <a:schemeClr val="tx1"/>
                </a:solidFill>
              </a:defRPr>
            </a:lvl1pPr>
            <a:lvl2pPr>
              <a:defRPr sz="1600">
                <a:solidFill>
                  <a:schemeClr val="tx1"/>
                </a:solidFill>
              </a:defRPr>
            </a:lvl2pPr>
          </a:lstStyle>
          <a:p>
            <a:pPr lvl="0"/>
            <a:r>
              <a:rPr lang="en-US" dirty="0"/>
              <a:t>Level 1 text is gray 18 pt, hit return then Tab to get to level 2 – 16 pt gray</a:t>
            </a:r>
          </a:p>
          <a:p>
            <a:pPr lvl="1"/>
            <a:r>
              <a:rPr lang="en-US" dirty="0"/>
              <a:t>Second level</a:t>
            </a:r>
          </a:p>
        </p:txBody>
      </p:sp>
      <p:sp>
        <p:nvSpPr>
          <p:cNvPr id="6" name="Subtitle"/>
          <p:cNvSpPr>
            <a:spLocks noGrp="1"/>
          </p:cNvSpPr>
          <p:nvPr>
            <p:ph type="body" sz="quarter" idx="13" hasCustomPrompt="1"/>
          </p:nvPr>
        </p:nvSpPr>
        <p:spPr>
          <a:xfrm>
            <a:off x="495300" y="1118282"/>
            <a:ext cx="11315700" cy="492125"/>
          </a:xfrm>
        </p:spPr>
        <p:txBody>
          <a:bodyPr/>
          <a:lstStyle>
            <a:lvl1pPr>
              <a:defRPr sz="2600">
                <a:solidFill>
                  <a:schemeClr val="accent4"/>
                </a:solidFill>
              </a:defRPr>
            </a:lvl1pPr>
          </a:lstStyle>
          <a:p>
            <a:pPr lvl="0"/>
            <a:r>
              <a:rPr lang="en-US" dirty="0"/>
              <a:t>Use this space for one line subhead if needed | One line</a:t>
            </a:r>
          </a:p>
        </p:txBody>
      </p:sp>
      <p:sp>
        <p:nvSpPr>
          <p:cNvPr id="2" name="Title"/>
          <p:cNvSpPr>
            <a:spLocks noGrp="1"/>
          </p:cNvSpPr>
          <p:nvPr>
            <p:ph type="title" hasCustomPrompt="1"/>
          </p:nvPr>
        </p:nvSpPr>
        <p:spPr/>
        <p:txBody>
          <a:bodyPr/>
          <a:lstStyle>
            <a:lvl1pPr>
              <a:defRPr/>
            </a:lvl1pPr>
          </a:lstStyle>
          <a:p>
            <a:r>
              <a:rPr lang="en-US" dirty="0"/>
              <a:t>3 row w/photo | Type insightful headline in sentence case | 1 line</a:t>
            </a:r>
          </a:p>
        </p:txBody>
      </p:sp>
      <p:sp>
        <p:nvSpPr>
          <p:cNvPr id="12" name="Rectangle 11" hidden="1"/>
          <p:cNvSpPr/>
          <p:nvPr userDrawn="1">
            <p:custDataLst>
              <p:tags r:id="rId1"/>
            </p:custDataLst>
          </p:nvPr>
        </p:nvSpPr>
        <p:spPr>
          <a:xfrm>
            <a:off x="457200" y="1143000"/>
            <a:ext cx="11353800" cy="48499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13" name="Rectangle 12" hidden="1"/>
          <p:cNvSpPr/>
          <p:nvPr userDrawn="1">
            <p:custDataLst>
              <p:tags r:id="rId2"/>
            </p:custDataLst>
          </p:nvPr>
        </p:nvSpPr>
        <p:spPr>
          <a:xfrm>
            <a:off x="304800" y="6084051"/>
            <a:ext cx="2214664" cy="61787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14" name="Rectangle 13" hidden="1"/>
          <p:cNvSpPr/>
          <p:nvPr userDrawn="1">
            <p:custDataLst>
              <p:tags r:id="rId3"/>
            </p:custDataLst>
          </p:nvPr>
        </p:nvSpPr>
        <p:spPr>
          <a:xfrm>
            <a:off x="0" y="0"/>
            <a:ext cx="12191999" cy="41801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15" name="Rectangle 14" hidden="1"/>
          <p:cNvSpPr/>
          <p:nvPr userDrawn="1">
            <p:custDataLst>
              <p:tags r:id="rId4"/>
            </p:custDataLst>
          </p:nvPr>
        </p:nvSpPr>
        <p:spPr>
          <a:xfrm>
            <a:off x="5229225" y="6392987"/>
            <a:ext cx="6648450" cy="51073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3" name="Date Placeholder 2"/>
          <p:cNvSpPr>
            <a:spLocks noGrp="1"/>
          </p:cNvSpPr>
          <p:nvPr>
            <p:ph type="dt" sz="half" idx="22"/>
          </p:nvPr>
        </p:nvSpPr>
        <p:spPr/>
        <p:txBody>
          <a:bodyPr/>
          <a:lstStyle/>
          <a:p>
            <a:fld id="{F1C9BBB8-9903-4530-ABB8-1866F6CE1F4C}" type="datetime1">
              <a:rPr lang="en-US" smtClean="0"/>
              <a:t>2/14/23</a:t>
            </a:fld>
            <a:endParaRPr lang="en-US" dirty="0"/>
          </a:p>
        </p:txBody>
      </p:sp>
      <p:sp>
        <p:nvSpPr>
          <p:cNvPr id="5" name="Footer Placeholder 4"/>
          <p:cNvSpPr>
            <a:spLocks noGrp="1"/>
          </p:cNvSpPr>
          <p:nvPr>
            <p:ph type="ftr" sz="quarter" idx="23"/>
          </p:nvPr>
        </p:nvSpPr>
        <p:spPr/>
        <p:txBody>
          <a:bodyPr/>
          <a:lstStyle/>
          <a:p>
            <a:pPr algn="r"/>
            <a:r>
              <a:rPr lang="en-US" dirty="0"/>
              <a:t>© 2021 UnitedHealth Group. Any use, copying or distribution without written permission from UnitedHealth Group is prohibited.</a:t>
            </a:r>
          </a:p>
        </p:txBody>
      </p:sp>
      <p:sp>
        <p:nvSpPr>
          <p:cNvPr id="10" name="Slide Number Placeholder 9"/>
          <p:cNvSpPr>
            <a:spLocks noGrp="1"/>
          </p:cNvSpPr>
          <p:nvPr>
            <p:ph type="sldNum" sz="quarter" idx="24"/>
          </p:nvPr>
        </p:nvSpPr>
        <p:spPr/>
        <p:txBody>
          <a:bodyPr/>
          <a:lstStyle/>
          <a:p>
            <a:fld id="{901F1369-4AEB-4520-96C0-9F78886180C1}" type="slidenum">
              <a:rPr lang="en-US" smtClean="0"/>
              <a:pPr/>
              <a:t>‹#›</a:t>
            </a:fld>
            <a:endParaRPr lang="en-US" dirty="0"/>
          </a:p>
        </p:txBody>
      </p:sp>
    </p:spTree>
    <p:extLst>
      <p:ext uri="{BB962C8B-B14F-4D97-AF65-F5344CB8AC3E}">
        <p14:creationId xmlns:p14="http://schemas.microsoft.com/office/powerpoint/2010/main" val="318535320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4 Row Photo">
    <p:spTree>
      <p:nvGrpSpPr>
        <p:cNvPr id="1" name=""/>
        <p:cNvGrpSpPr/>
        <p:nvPr/>
      </p:nvGrpSpPr>
      <p:grpSpPr>
        <a:xfrm>
          <a:off x="0" y="0"/>
          <a:ext cx="0" cy="0"/>
          <a:chOff x="0" y="0"/>
          <a:chExt cx="0" cy="0"/>
        </a:xfrm>
      </p:grpSpPr>
      <p:sp>
        <p:nvSpPr>
          <p:cNvPr id="12" name="Image Placeholder">
            <a:extLst>
              <a:ext uri="{FF2B5EF4-FFF2-40B4-BE49-F238E27FC236}">
                <a16:creationId xmlns:a16="http://schemas.microsoft.com/office/drawing/2014/main" id="{9FCAFCC1-B988-40D7-A97B-9C6A91DB0F19}"/>
              </a:ext>
            </a:extLst>
          </p:cNvPr>
          <p:cNvSpPr>
            <a:spLocks noGrp="1"/>
          </p:cNvSpPr>
          <p:nvPr>
            <p:ph type="pic" sz="quarter" idx="21" hasCustomPrompt="1"/>
          </p:nvPr>
        </p:nvSpPr>
        <p:spPr>
          <a:xfrm>
            <a:off x="8012113" y="1862138"/>
            <a:ext cx="3795712" cy="4041775"/>
          </a:xfrm>
          <a:blipFill>
            <a:blip r:embed="rId6"/>
            <a:stretch>
              <a:fillRect l="-425" t="-6228" r="636" b="-1156"/>
            </a:stretch>
          </a:blipFill>
        </p:spPr>
        <p:txBody>
          <a:bodyPr tIns="457200"/>
          <a:lstStyle>
            <a:lvl1pPr algn="ctr">
              <a:defRPr>
                <a:solidFill>
                  <a:schemeClr val="accent2"/>
                </a:solidFill>
              </a:defRPr>
            </a:lvl1pPr>
          </a:lstStyle>
          <a:p>
            <a:r>
              <a:rPr lang="en-US" dirty="0"/>
              <a:t> </a:t>
            </a:r>
          </a:p>
        </p:txBody>
      </p:sp>
      <p:sp>
        <p:nvSpPr>
          <p:cNvPr id="11" name="Text 4"/>
          <p:cNvSpPr>
            <a:spLocks noGrp="1"/>
          </p:cNvSpPr>
          <p:nvPr>
            <p:ph type="body" sz="quarter" idx="22" hasCustomPrompt="1"/>
          </p:nvPr>
        </p:nvSpPr>
        <p:spPr>
          <a:xfrm>
            <a:off x="495300" y="4945380"/>
            <a:ext cx="7429500" cy="960120"/>
          </a:xfrm>
          <a:solidFill>
            <a:srgbClr val="EAEAEA"/>
          </a:solidFill>
        </p:spPr>
        <p:txBody>
          <a:bodyPr lIns="137160" tIns="91440" rIns="137160" bIns="91440"/>
          <a:lstStyle>
            <a:lvl1pPr>
              <a:defRPr sz="1800">
                <a:solidFill>
                  <a:schemeClr val="tx1"/>
                </a:solidFill>
              </a:defRPr>
            </a:lvl1pPr>
            <a:lvl2pPr>
              <a:defRPr sz="1600">
                <a:solidFill>
                  <a:schemeClr val="tx1"/>
                </a:solidFill>
              </a:defRPr>
            </a:lvl2pPr>
          </a:lstStyle>
          <a:p>
            <a:pPr lvl="0"/>
            <a:r>
              <a:rPr lang="en-US" dirty="0"/>
              <a:t>Level 1 text is gray 18 pt, hit return then Tab to get to level 2 – 16 pt gray</a:t>
            </a:r>
          </a:p>
          <a:p>
            <a:pPr lvl="1"/>
            <a:r>
              <a:rPr lang="en-US" dirty="0"/>
              <a:t>Second level</a:t>
            </a:r>
          </a:p>
        </p:txBody>
      </p:sp>
      <p:sp>
        <p:nvSpPr>
          <p:cNvPr id="26" name="Text 3"/>
          <p:cNvSpPr>
            <a:spLocks noGrp="1"/>
          </p:cNvSpPr>
          <p:nvPr>
            <p:ph type="body" sz="quarter" idx="20" hasCustomPrompt="1"/>
          </p:nvPr>
        </p:nvSpPr>
        <p:spPr>
          <a:xfrm>
            <a:off x="495300" y="3917405"/>
            <a:ext cx="7429500" cy="960120"/>
          </a:xfrm>
          <a:solidFill>
            <a:srgbClr val="EAEAEA"/>
          </a:solidFill>
        </p:spPr>
        <p:txBody>
          <a:bodyPr lIns="137160" tIns="91440" rIns="137160" bIns="91440"/>
          <a:lstStyle>
            <a:lvl1pPr>
              <a:defRPr sz="1800">
                <a:solidFill>
                  <a:schemeClr val="tx1"/>
                </a:solidFill>
              </a:defRPr>
            </a:lvl1pPr>
            <a:lvl2pPr>
              <a:defRPr sz="1600">
                <a:solidFill>
                  <a:schemeClr val="tx1"/>
                </a:solidFill>
              </a:defRPr>
            </a:lvl2pPr>
          </a:lstStyle>
          <a:p>
            <a:pPr lvl="0"/>
            <a:r>
              <a:rPr lang="en-US" dirty="0"/>
              <a:t>Level 1 text is gray 18 pt, hit return then Tab to get to level 2 – 16 pt gray</a:t>
            </a:r>
          </a:p>
          <a:p>
            <a:pPr lvl="1"/>
            <a:r>
              <a:rPr lang="en-US" dirty="0"/>
              <a:t>Second level</a:t>
            </a:r>
          </a:p>
        </p:txBody>
      </p:sp>
      <p:sp>
        <p:nvSpPr>
          <p:cNvPr id="25" name="Text 2"/>
          <p:cNvSpPr>
            <a:spLocks noGrp="1"/>
          </p:cNvSpPr>
          <p:nvPr>
            <p:ph type="body" sz="quarter" idx="19" hasCustomPrompt="1"/>
          </p:nvPr>
        </p:nvSpPr>
        <p:spPr>
          <a:xfrm>
            <a:off x="495300" y="2889431"/>
            <a:ext cx="7429500" cy="960120"/>
          </a:xfrm>
          <a:solidFill>
            <a:srgbClr val="EAEAEA"/>
          </a:solidFill>
        </p:spPr>
        <p:txBody>
          <a:bodyPr lIns="137160" tIns="91440" rIns="137160" bIns="91440"/>
          <a:lstStyle>
            <a:lvl1pPr>
              <a:defRPr sz="1800">
                <a:solidFill>
                  <a:schemeClr val="tx1"/>
                </a:solidFill>
              </a:defRPr>
            </a:lvl1pPr>
            <a:lvl2pPr>
              <a:defRPr sz="1600">
                <a:solidFill>
                  <a:schemeClr val="tx1"/>
                </a:solidFill>
              </a:defRPr>
            </a:lvl2pPr>
          </a:lstStyle>
          <a:p>
            <a:pPr lvl="0"/>
            <a:r>
              <a:rPr lang="en-US" dirty="0"/>
              <a:t>Level 1 text is gray 18 pt, hit return then Tab to get to level 2 – 16 pt gray</a:t>
            </a:r>
          </a:p>
          <a:p>
            <a:pPr lvl="1"/>
            <a:r>
              <a:rPr lang="en-US" dirty="0"/>
              <a:t>Second level</a:t>
            </a:r>
          </a:p>
        </p:txBody>
      </p:sp>
      <p:sp>
        <p:nvSpPr>
          <p:cNvPr id="9" name="Text 1"/>
          <p:cNvSpPr>
            <a:spLocks noGrp="1"/>
          </p:cNvSpPr>
          <p:nvPr>
            <p:ph type="body" sz="quarter" idx="18" hasCustomPrompt="1"/>
          </p:nvPr>
        </p:nvSpPr>
        <p:spPr>
          <a:xfrm>
            <a:off x="495300" y="1861457"/>
            <a:ext cx="7429500" cy="960120"/>
          </a:xfrm>
          <a:solidFill>
            <a:srgbClr val="EAEAEA"/>
          </a:solidFill>
        </p:spPr>
        <p:txBody>
          <a:bodyPr lIns="137160" tIns="91440" rIns="137160" bIns="91440"/>
          <a:lstStyle>
            <a:lvl1pPr>
              <a:defRPr sz="1800">
                <a:solidFill>
                  <a:schemeClr val="tx1"/>
                </a:solidFill>
              </a:defRPr>
            </a:lvl1pPr>
            <a:lvl2pPr>
              <a:defRPr sz="1600">
                <a:solidFill>
                  <a:schemeClr val="tx1"/>
                </a:solidFill>
              </a:defRPr>
            </a:lvl2pPr>
          </a:lstStyle>
          <a:p>
            <a:pPr lvl="0"/>
            <a:r>
              <a:rPr lang="en-US" dirty="0"/>
              <a:t>Level 1 text is gray 18 pt, hit return then Tab to get to level 2 – 16 pt gray</a:t>
            </a:r>
          </a:p>
          <a:p>
            <a:pPr lvl="1"/>
            <a:r>
              <a:rPr lang="en-US" dirty="0"/>
              <a:t>Second level</a:t>
            </a:r>
          </a:p>
        </p:txBody>
      </p:sp>
      <p:sp>
        <p:nvSpPr>
          <p:cNvPr id="6" name="Subtitle"/>
          <p:cNvSpPr>
            <a:spLocks noGrp="1"/>
          </p:cNvSpPr>
          <p:nvPr>
            <p:ph type="body" sz="quarter" idx="13" hasCustomPrompt="1"/>
          </p:nvPr>
        </p:nvSpPr>
        <p:spPr>
          <a:xfrm>
            <a:off x="495300" y="1118282"/>
            <a:ext cx="11315700" cy="492125"/>
          </a:xfrm>
        </p:spPr>
        <p:txBody>
          <a:bodyPr/>
          <a:lstStyle>
            <a:lvl1pPr>
              <a:defRPr sz="2600">
                <a:solidFill>
                  <a:schemeClr val="accent4"/>
                </a:solidFill>
              </a:defRPr>
            </a:lvl1pPr>
          </a:lstStyle>
          <a:p>
            <a:pPr lvl="0"/>
            <a:r>
              <a:rPr lang="en-US" dirty="0"/>
              <a:t>Use this space for one line subhead if needed | One line</a:t>
            </a:r>
          </a:p>
        </p:txBody>
      </p:sp>
      <p:sp>
        <p:nvSpPr>
          <p:cNvPr id="2" name="Title"/>
          <p:cNvSpPr>
            <a:spLocks noGrp="1"/>
          </p:cNvSpPr>
          <p:nvPr>
            <p:ph type="title" hasCustomPrompt="1"/>
          </p:nvPr>
        </p:nvSpPr>
        <p:spPr/>
        <p:txBody>
          <a:bodyPr/>
          <a:lstStyle>
            <a:lvl1pPr>
              <a:defRPr/>
            </a:lvl1pPr>
          </a:lstStyle>
          <a:p>
            <a:r>
              <a:rPr lang="en-US" dirty="0"/>
              <a:t>4 row w/photo | Type insightful headline in sentence case | 1 line</a:t>
            </a:r>
          </a:p>
        </p:txBody>
      </p:sp>
      <p:sp>
        <p:nvSpPr>
          <p:cNvPr id="14" name="Rectangle 13" hidden="1"/>
          <p:cNvSpPr/>
          <p:nvPr userDrawn="1">
            <p:custDataLst>
              <p:tags r:id="rId1"/>
            </p:custDataLst>
          </p:nvPr>
        </p:nvSpPr>
        <p:spPr>
          <a:xfrm>
            <a:off x="457200" y="1143000"/>
            <a:ext cx="11353800" cy="48499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15" name="Rectangle 14" hidden="1"/>
          <p:cNvSpPr/>
          <p:nvPr userDrawn="1">
            <p:custDataLst>
              <p:tags r:id="rId2"/>
            </p:custDataLst>
          </p:nvPr>
        </p:nvSpPr>
        <p:spPr>
          <a:xfrm>
            <a:off x="304800" y="6084051"/>
            <a:ext cx="2214664" cy="61787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16" name="Rectangle 15" hidden="1"/>
          <p:cNvSpPr/>
          <p:nvPr userDrawn="1">
            <p:custDataLst>
              <p:tags r:id="rId3"/>
            </p:custDataLst>
          </p:nvPr>
        </p:nvSpPr>
        <p:spPr>
          <a:xfrm>
            <a:off x="0" y="0"/>
            <a:ext cx="12191999" cy="41801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17" name="Rectangle 16" hidden="1"/>
          <p:cNvSpPr/>
          <p:nvPr userDrawn="1">
            <p:custDataLst>
              <p:tags r:id="rId4"/>
            </p:custDataLst>
          </p:nvPr>
        </p:nvSpPr>
        <p:spPr>
          <a:xfrm>
            <a:off x="5229225" y="6392987"/>
            <a:ext cx="6648450" cy="51073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3" name="Date Placeholder 2"/>
          <p:cNvSpPr>
            <a:spLocks noGrp="1"/>
          </p:cNvSpPr>
          <p:nvPr>
            <p:ph type="dt" sz="half" idx="23"/>
          </p:nvPr>
        </p:nvSpPr>
        <p:spPr/>
        <p:txBody>
          <a:bodyPr/>
          <a:lstStyle/>
          <a:p>
            <a:fld id="{A7A7EC52-B332-467A-A186-F0A46EE1D069}" type="datetime1">
              <a:rPr lang="en-US" smtClean="0"/>
              <a:t>2/14/23</a:t>
            </a:fld>
            <a:endParaRPr lang="en-US" dirty="0"/>
          </a:p>
        </p:txBody>
      </p:sp>
      <p:sp>
        <p:nvSpPr>
          <p:cNvPr id="5" name="Footer Placeholder 4"/>
          <p:cNvSpPr>
            <a:spLocks noGrp="1"/>
          </p:cNvSpPr>
          <p:nvPr>
            <p:ph type="ftr" sz="quarter" idx="24"/>
          </p:nvPr>
        </p:nvSpPr>
        <p:spPr/>
        <p:txBody>
          <a:bodyPr/>
          <a:lstStyle/>
          <a:p>
            <a:pPr algn="r"/>
            <a:r>
              <a:rPr lang="en-US" dirty="0"/>
              <a:t>© 2021 UnitedHealth Group. Any use, copying or distribution without written permission from UnitedHealth Group is prohibited.</a:t>
            </a:r>
          </a:p>
        </p:txBody>
      </p:sp>
      <p:sp>
        <p:nvSpPr>
          <p:cNvPr id="10" name="Slide Number Placeholder 9"/>
          <p:cNvSpPr>
            <a:spLocks noGrp="1"/>
          </p:cNvSpPr>
          <p:nvPr>
            <p:ph type="sldNum" sz="quarter" idx="25"/>
          </p:nvPr>
        </p:nvSpPr>
        <p:spPr/>
        <p:txBody>
          <a:bodyPr/>
          <a:lstStyle/>
          <a:p>
            <a:fld id="{901F1369-4AEB-4520-96C0-9F78886180C1}" type="slidenum">
              <a:rPr lang="en-US" smtClean="0"/>
              <a:pPr/>
              <a:t>‹#›</a:t>
            </a:fld>
            <a:endParaRPr lang="en-US" dirty="0"/>
          </a:p>
        </p:txBody>
      </p:sp>
    </p:spTree>
    <p:extLst>
      <p:ext uri="{BB962C8B-B14F-4D97-AF65-F5344CB8AC3E}">
        <p14:creationId xmlns:p14="http://schemas.microsoft.com/office/powerpoint/2010/main" val="376758970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5 Row Photo">
    <p:spTree>
      <p:nvGrpSpPr>
        <p:cNvPr id="1" name=""/>
        <p:cNvGrpSpPr/>
        <p:nvPr/>
      </p:nvGrpSpPr>
      <p:grpSpPr>
        <a:xfrm>
          <a:off x="0" y="0"/>
          <a:ext cx="0" cy="0"/>
          <a:chOff x="0" y="0"/>
          <a:chExt cx="0" cy="0"/>
        </a:xfrm>
      </p:grpSpPr>
      <p:sp>
        <p:nvSpPr>
          <p:cNvPr id="15" name="Image Placeholder">
            <a:extLst>
              <a:ext uri="{FF2B5EF4-FFF2-40B4-BE49-F238E27FC236}">
                <a16:creationId xmlns:a16="http://schemas.microsoft.com/office/drawing/2014/main" id="{C54D5A4F-E02F-439F-9BD1-83F4D6C5E4B2}"/>
              </a:ext>
            </a:extLst>
          </p:cNvPr>
          <p:cNvSpPr>
            <a:spLocks noGrp="1"/>
          </p:cNvSpPr>
          <p:nvPr>
            <p:ph type="pic" sz="quarter" idx="21" hasCustomPrompt="1"/>
          </p:nvPr>
        </p:nvSpPr>
        <p:spPr>
          <a:xfrm>
            <a:off x="8012113" y="1862138"/>
            <a:ext cx="3795712" cy="4041775"/>
          </a:xfrm>
          <a:blipFill>
            <a:blip r:embed="rId6"/>
            <a:stretch>
              <a:fillRect l="-425" t="-6228" r="636" b="-1156"/>
            </a:stretch>
          </a:blipFill>
        </p:spPr>
        <p:txBody>
          <a:bodyPr tIns="457200"/>
          <a:lstStyle>
            <a:lvl1pPr algn="ctr">
              <a:defRPr>
                <a:solidFill>
                  <a:schemeClr val="accent2"/>
                </a:solidFill>
              </a:defRPr>
            </a:lvl1pPr>
          </a:lstStyle>
          <a:p>
            <a:r>
              <a:rPr lang="en-US" dirty="0"/>
              <a:t> </a:t>
            </a:r>
          </a:p>
        </p:txBody>
      </p:sp>
      <p:sp>
        <p:nvSpPr>
          <p:cNvPr id="13" name="Text 5"/>
          <p:cNvSpPr>
            <a:spLocks noGrp="1"/>
          </p:cNvSpPr>
          <p:nvPr>
            <p:ph type="body" sz="quarter" idx="23" hasCustomPrompt="1"/>
          </p:nvPr>
        </p:nvSpPr>
        <p:spPr>
          <a:xfrm>
            <a:off x="495300" y="5200467"/>
            <a:ext cx="7429500" cy="732245"/>
          </a:xfrm>
          <a:solidFill>
            <a:srgbClr val="EAEAEA"/>
          </a:solidFill>
        </p:spPr>
        <p:txBody>
          <a:bodyPr lIns="137160" tIns="91440" rIns="137160" bIns="91440"/>
          <a:lstStyle>
            <a:lvl1pPr>
              <a:defRPr sz="1400">
                <a:solidFill>
                  <a:schemeClr val="tx1"/>
                </a:solidFill>
              </a:defRPr>
            </a:lvl1pPr>
            <a:lvl2pPr>
              <a:defRPr sz="1200">
                <a:solidFill>
                  <a:schemeClr val="tx1"/>
                </a:solidFill>
              </a:defRPr>
            </a:lvl2pPr>
          </a:lstStyle>
          <a:p>
            <a:pPr lvl="0"/>
            <a:r>
              <a:rPr lang="en-US" dirty="0"/>
              <a:t>Level 1 text is gray 14 </a:t>
            </a:r>
            <a:r>
              <a:rPr lang="en-US" dirty="0" err="1"/>
              <a:t>pt</a:t>
            </a:r>
            <a:r>
              <a:rPr lang="en-US" dirty="0"/>
              <a:t>, hit return then Tab to get to level 2 – 12 </a:t>
            </a:r>
            <a:r>
              <a:rPr lang="en-US" dirty="0" err="1"/>
              <a:t>pt</a:t>
            </a:r>
            <a:r>
              <a:rPr lang="en-US" dirty="0"/>
              <a:t> gray</a:t>
            </a:r>
          </a:p>
          <a:p>
            <a:pPr lvl="1"/>
            <a:r>
              <a:rPr lang="en-US" dirty="0"/>
              <a:t>Second level</a:t>
            </a:r>
          </a:p>
        </p:txBody>
      </p:sp>
      <p:sp>
        <p:nvSpPr>
          <p:cNvPr id="11" name="Text 4"/>
          <p:cNvSpPr>
            <a:spLocks noGrp="1"/>
          </p:cNvSpPr>
          <p:nvPr>
            <p:ph type="body" sz="quarter" idx="22" hasCustomPrompt="1"/>
          </p:nvPr>
        </p:nvSpPr>
        <p:spPr>
          <a:xfrm>
            <a:off x="495300" y="4365713"/>
            <a:ext cx="7429500" cy="732245"/>
          </a:xfrm>
          <a:solidFill>
            <a:srgbClr val="EAEAEA"/>
          </a:solidFill>
        </p:spPr>
        <p:txBody>
          <a:bodyPr lIns="137160" tIns="91440" rIns="137160" bIns="91440"/>
          <a:lstStyle>
            <a:lvl1pPr>
              <a:defRPr sz="1400">
                <a:solidFill>
                  <a:schemeClr val="tx1"/>
                </a:solidFill>
              </a:defRPr>
            </a:lvl1pPr>
            <a:lvl2pPr>
              <a:defRPr sz="1200">
                <a:solidFill>
                  <a:schemeClr val="tx1"/>
                </a:solidFill>
              </a:defRPr>
            </a:lvl2pPr>
          </a:lstStyle>
          <a:p>
            <a:pPr lvl="0"/>
            <a:r>
              <a:rPr lang="en-US" dirty="0"/>
              <a:t>Level 1 text is gray 14 </a:t>
            </a:r>
            <a:r>
              <a:rPr lang="en-US" dirty="0" err="1"/>
              <a:t>pt</a:t>
            </a:r>
            <a:r>
              <a:rPr lang="en-US" dirty="0"/>
              <a:t>, hit return then Tab to get to level 2 – 12 </a:t>
            </a:r>
            <a:r>
              <a:rPr lang="en-US" dirty="0" err="1"/>
              <a:t>pt</a:t>
            </a:r>
            <a:r>
              <a:rPr lang="en-US" dirty="0"/>
              <a:t> gray</a:t>
            </a:r>
          </a:p>
          <a:p>
            <a:pPr lvl="1"/>
            <a:r>
              <a:rPr lang="en-US" dirty="0"/>
              <a:t>Second level</a:t>
            </a:r>
          </a:p>
        </p:txBody>
      </p:sp>
      <p:sp>
        <p:nvSpPr>
          <p:cNvPr id="26" name="Text 3"/>
          <p:cNvSpPr>
            <a:spLocks noGrp="1"/>
          </p:cNvSpPr>
          <p:nvPr>
            <p:ph type="body" sz="quarter" idx="20" hasCustomPrompt="1"/>
          </p:nvPr>
        </p:nvSpPr>
        <p:spPr>
          <a:xfrm>
            <a:off x="495300" y="3530961"/>
            <a:ext cx="7429500" cy="732245"/>
          </a:xfrm>
          <a:solidFill>
            <a:srgbClr val="EAEAEA"/>
          </a:solidFill>
        </p:spPr>
        <p:txBody>
          <a:bodyPr lIns="137160" tIns="91440" rIns="137160" bIns="91440"/>
          <a:lstStyle>
            <a:lvl1pPr>
              <a:defRPr sz="1400">
                <a:solidFill>
                  <a:schemeClr val="tx1"/>
                </a:solidFill>
              </a:defRPr>
            </a:lvl1pPr>
            <a:lvl2pPr>
              <a:defRPr sz="1200">
                <a:solidFill>
                  <a:schemeClr val="tx1"/>
                </a:solidFill>
              </a:defRPr>
            </a:lvl2pPr>
          </a:lstStyle>
          <a:p>
            <a:pPr lvl="0"/>
            <a:r>
              <a:rPr lang="en-US" dirty="0"/>
              <a:t>Level 1 text is gray 14 </a:t>
            </a:r>
            <a:r>
              <a:rPr lang="en-US" dirty="0" err="1"/>
              <a:t>pt</a:t>
            </a:r>
            <a:r>
              <a:rPr lang="en-US" dirty="0"/>
              <a:t>, hit return then Tab to get to level 2 – 12 </a:t>
            </a:r>
            <a:r>
              <a:rPr lang="en-US" dirty="0" err="1"/>
              <a:t>pt</a:t>
            </a:r>
            <a:r>
              <a:rPr lang="en-US" dirty="0"/>
              <a:t> gray</a:t>
            </a:r>
          </a:p>
          <a:p>
            <a:pPr lvl="1"/>
            <a:r>
              <a:rPr lang="en-US" dirty="0"/>
              <a:t>Second level</a:t>
            </a:r>
          </a:p>
        </p:txBody>
      </p:sp>
      <p:sp>
        <p:nvSpPr>
          <p:cNvPr id="25" name="Text 2"/>
          <p:cNvSpPr>
            <a:spLocks noGrp="1"/>
          </p:cNvSpPr>
          <p:nvPr>
            <p:ph type="body" sz="quarter" idx="19" hasCustomPrompt="1"/>
          </p:nvPr>
        </p:nvSpPr>
        <p:spPr>
          <a:xfrm>
            <a:off x="495300" y="2696209"/>
            <a:ext cx="7429500" cy="732245"/>
          </a:xfrm>
          <a:solidFill>
            <a:srgbClr val="EAEAEA"/>
          </a:solidFill>
        </p:spPr>
        <p:txBody>
          <a:bodyPr lIns="137160" tIns="91440" rIns="137160" bIns="91440"/>
          <a:lstStyle>
            <a:lvl1pPr>
              <a:defRPr sz="1400">
                <a:solidFill>
                  <a:schemeClr val="tx1"/>
                </a:solidFill>
              </a:defRPr>
            </a:lvl1pPr>
            <a:lvl2pPr>
              <a:defRPr sz="1200">
                <a:solidFill>
                  <a:schemeClr val="tx1"/>
                </a:solidFill>
              </a:defRPr>
            </a:lvl2pPr>
          </a:lstStyle>
          <a:p>
            <a:pPr lvl="0"/>
            <a:r>
              <a:rPr lang="en-US" dirty="0"/>
              <a:t>Level 1 text is gray 14 </a:t>
            </a:r>
            <a:r>
              <a:rPr lang="en-US" dirty="0" err="1"/>
              <a:t>pt</a:t>
            </a:r>
            <a:r>
              <a:rPr lang="en-US" dirty="0"/>
              <a:t>, hit return then Tab to get to level 2 – 12 </a:t>
            </a:r>
            <a:r>
              <a:rPr lang="en-US" dirty="0" err="1"/>
              <a:t>pt</a:t>
            </a:r>
            <a:r>
              <a:rPr lang="en-US" dirty="0"/>
              <a:t> gray</a:t>
            </a:r>
          </a:p>
          <a:p>
            <a:pPr lvl="1"/>
            <a:r>
              <a:rPr lang="en-US" dirty="0"/>
              <a:t>Second level</a:t>
            </a:r>
          </a:p>
        </p:txBody>
      </p:sp>
      <p:sp>
        <p:nvSpPr>
          <p:cNvPr id="9" name="Text 1"/>
          <p:cNvSpPr>
            <a:spLocks noGrp="1"/>
          </p:cNvSpPr>
          <p:nvPr>
            <p:ph type="body" sz="quarter" idx="18" hasCustomPrompt="1"/>
          </p:nvPr>
        </p:nvSpPr>
        <p:spPr>
          <a:xfrm>
            <a:off x="495300" y="1861457"/>
            <a:ext cx="7429500" cy="732245"/>
          </a:xfrm>
          <a:solidFill>
            <a:srgbClr val="EAEAEA"/>
          </a:solidFill>
        </p:spPr>
        <p:txBody>
          <a:bodyPr lIns="137160" tIns="91440" rIns="137160" bIns="91440"/>
          <a:lstStyle>
            <a:lvl1pPr>
              <a:defRPr sz="1400">
                <a:solidFill>
                  <a:schemeClr val="tx1"/>
                </a:solidFill>
              </a:defRPr>
            </a:lvl1pPr>
            <a:lvl2pPr>
              <a:defRPr sz="1200">
                <a:solidFill>
                  <a:schemeClr val="tx1"/>
                </a:solidFill>
              </a:defRPr>
            </a:lvl2pPr>
          </a:lstStyle>
          <a:p>
            <a:pPr lvl="0"/>
            <a:r>
              <a:rPr lang="en-US" dirty="0"/>
              <a:t>Level 1 text is gray 14 pt, hit return then Tab to get to level 2 – 12 pt gray</a:t>
            </a:r>
          </a:p>
          <a:p>
            <a:pPr lvl="1"/>
            <a:r>
              <a:rPr lang="en-US" dirty="0"/>
              <a:t>Second level</a:t>
            </a:r>
          </a:p>
        </p:txBody>
      </p:sp>
      <p:sp>
        <p:nvSpPr>
          <p:cNvPr id="6" name="Subtitle"/>
          <p:cNvSpPr>
            <a:spLocks noGrp="1"/>
          </p:cNvSpPr>
          <p:nvPr>
            <p:ph type="body" sz="quarter" idx="13" hasCustomPrompt="1"/>
          </p:nvPr>
        </p:nvSpPr>
        <p:spPr>
          <a:xfrm>
            <a:off x="495300" y="1118282"/>
            <a:ext cx="11315700" cy="492125"/>
          </a:xfrm>
        </p:spPr>
        <p:txBody>
          <a:bodyPr/>
          <a:lstStyle>
            <a:lvl1pPr>
              <a:defRPr sz="2600">
                <a:solidFill>
                  <a:schemeClr val="accent4"/>
                </a:solidFill>
              </a:defRPr>
            </a:lvl1pPr>
          </a:lstStyle>
          <a:p>
            <a:pPr lvl="0"/>
            <a:r>
              <a:rPr lang="en-US" dirty="0"/>
              <a:t>Use this space for one line subhead if needed | One line</a:t>
            </a:r>
          </a:p>
        </p:txBody>
      </p:sp>
      <p:sp>
        <p:nvSpPr>
          <p:cNvPr id="2" name="Title"/>
          <p:cNvSpPr>
            <a:spLocks noGrp="1"/>
          </p:cNvSpPr>
          <p:nvPr>
            <p:ph type="title" hasCustomPrompt="1"/>
          </p:nvPr>
        </p:nvSpPr>
        <p:spPr/>
        <p:txBody>
          <a:bodyPr/>
          <a:lstStyle>
            <a:lvl1pPr>
              <a:defRPr/>
            </a:lvl1pPr>
          </a:lstStyle>
          <a:p>
            <a:r>
              <a:rPr lang="en-US" dirty="0"/>
              <a:t>5 row w/photo | Type insightful headline in sentence case | 1 line</a:t>
            </a:r>
          </a:p>
        </p:txBody>
      </p:sp>
      <p:sp>
        <p:nvSpPr>
          <p:cNvPr id="14" name="Rectangle 13" hidden="1"/>
          <p:cNvSpPr/>
          <p:nvPr userDrawn="1">
            <p:custDataLst>
              <p:tags r:id="rId1"/>
            </p:custDataLst>
          </p:nvPr>
        </p:nvSpPr>
        <p:spPr>
          <a:xfrm>
            <a:off x="457200" y="1143000"/>
            <a:ext cx="11353800" cy="48499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16" name="Rectangle 15" hidden="1"/>
          <p:cNvSpPr/>
          <p:nvPr userDrawn="1">
            <p:custDataLst>
              <p:tags r:id="rId2"/>
            </p:custDataLst>
          </p:nvPr>
        </p:nvSpPr>
        <p:spPr>
          <a:xfrm>
            <a:off x="304800" y="6084051"/>
            <a:ext cx="2214664" cy="61787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17" name="Rectangle 16" hidden="1"/>
          <p:cNvSpPr/>
          <p:nvPr userDrawn="1">
            <p:custDataLst>
              <p:tags r:id="rId3"/>
            </p:custDataLst>
          </p:nvPr>
        </p:nvSpPr>
        <p:spPr>
          <a:xfrm>
            <a:off x="0" y="0"/>
            <a:ext cx="12191999" cy="41801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18" name="Rectangle 17" hidden="1"/>
          <p:cNvSpPr/>
          <p:nvPr userDrawn="1">
            <p:custDataLst>
              <p:tags r:id="rId4"/>
            </p:custDataLst>
          </p:nvPr>
        </p:nvSpPr>
        <p:spPr>
          <a:xfrm>
            <a:off x="5229225" y="6392987"/>
            <a:ext cx="6648450" cy="51073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3" name="Date Placeholder 2"/>
          <p:cNvSpPr>
            <a:spLocks noGrp="1"/>
          </p:cNvSpPr>
          <p:nvPr>
            <p:ph type="dt" sz="half" idx="24"/>
          </p:nvPr>
        </p:nvSpPr>
        <p:spPr/>
        <p:txBody>
          <a:bodyPr/>
          <a:lstStyle/>
          <a:p>
            <a:fld id="{B08F04D0-156D-4147-B544-441D5922F168}" type="datetime1">
              <a:rPr lang="en-US" smtClean="0"/>
              <a:t>2/14/23</a:t>
            </a:fld>
            <a:endParaRPr lang="en-US" dirty="0"/>
          </a:p>
        </p:txBody>
      </p:sp>
      <p:sp>
        <p:nvSpPr>
          <p:cNvPr id="5" name="Footer Placeholder 4"/>
          <p:cNvSpPr>
            <a:spLocks noGrp="1"/>
          </p:cNvSpPr>
          <p:nvPr>
            <p:ph type="ftr" sz="quarter" idx="25"/>
          </p:nvPr>
        </p:nvSpPr>
        <p:spPr/>
        <p:txBody>
          <a:bodyPr/>
          <a:lstStyle/>
          <a:p>
            <a:pPr algn="r"/>
            <a:r>
              <a:rPr lang="en-US" dirty="0"/>
              <a:t>© 2021 UnitedHealth Group. Any use, copying or distribution without written permission from UnitedHealth Group is prohibited.</a:t>
            </a:r>
          </a:p>
        </p:txBody>
      </p:sp>
      <p:sp>
        <p:nvSpPr>
          <p:cNvPr id="10" name="Slide Number Placeholder 9"/>
          <p:cNvSpPr>
            <a:spLocks noGrp="1"/>
          </p:cNvSpPr>
          <p:nvPr>
            <p:ph type="sldNum" sz="quarter" idx="26"/>
          </p:nvPr>
        </p:nvSpPr>
        <p:spPr/>
        <p:txBody>
          <a:bodyPr/>
          <a:lstStyle/>
          <a:p>
            <a:fld id="{901F1369-4AEB-4520-96C0-9F78886180C1}" type="slidenum">
              <a:rPr lang="en-US" smtClean="0"/>
              <a:pPr/>
              <a:t>‹#›</a:t>
            </a:fld>
            <a:endParaRPr lang="en-US" dirty="0"/>
          </a:p>
        </p:txBody>
      </p:sp>
    </p:spTree>
    <p:extLst>
      <p:ext uri="{BB962C8B-B14F-4D97-AF65-F5344CB8AC3E}">
        <p14:creationId xmlns:p14="http://schemas.microsoft.com/office/powerpoint/2010/main" val="341988173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9" name="Rectangle 8" hidden="1"/>
          <p:cNvSpPr/>
          <p:nvPr userDrawn="1">
            <p:custDataLst>
              <p:tags r:id="rId1"/>
            </p:custDataLst>
          </p:nvPr>
        </p:nvSpPr>
        <p:spPr>
          <a:xfrm>
            <a:off x="304800" y="6084051"/>
            <a:ext cx="2214664" cy="61787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10" name="Rectangle 9" hidden="1"/>
          <p:cNvSpPr/>
          <p:nvPr userDrawn="1">
            <p:custDataLst>
              <p:tags r:id="rId2"/>
            </p:custDataLst>
          </p:nvPr>
        </p:nvSpPr>
        <p:spPr>
          <a:xfrm>
            <a:off x="457200" y="301336"/>
            <a:ext cx="11353800" cy="569157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12" name="MIO_LOGOPLACEHOLDER#LowerLeftSmallWide" hidden="1">
            <a:extLst>
              <a:ext uri="{FF2B5EF4-FFF2-40B4-BE49-F238E27FC236}">
                <a16:creationId xmlns:a16="http://schemas.microsoft.com/office/drawing/2014/main" id="{F1CCE3E9-DCB6-4940-A85B-0B453D43F2D3}"/>
              </a:ext>
            </a:extLst>
          </p:cNvPr>
          <p:cNvSpPr/>
          <p:nvPr userDrawn="1"/>
        </p:nvSpPr>
        <p:spPr>
          <a:xfrm>
            <a:off x="394913" y="6174567"/>
            <a:ext cx="1993392" cy="438912"/>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rtl="0" eaLnBrk="1" fontAlgn="auto" hangingPunct="1">
              <a:lnSpc>
                <a:spcPct val="90000"/>
              </a:lnSpc>
              <a:spcBef>
                <a:spcPts val="0"/>
              </a:spcBef>
              <a:spcAft>
                <a:spcPts val="0"/>
              </a:spcAft>
            </a:pPr>
            <a:endParaRPr lang="en-US" sz="2000" b="0" i="0" u="none" baseline="0" dirty="0">
              <a:solidFill>
                <a:srgbClr val="55565A"/>
              </a:solidFill>
              <a:latin typeface="Arial" panose="020B0604020202020204" pitchFamily="34" charset="0"/>
            </a:endParaRPr>
          </a:p>
        </p:txBody>
      </p:sp>
      <p:sp>
        <p:nvSpPr>
          <p:cNvPr id="8" name="Date Placeholder 7"/>
          <p:cNvSpPr>
            <a:spLocks noGrp="1"/>
          </p:cNvSpPr>
          <p:nvPr>
            <p:ph type="dt" sz="half" idx="10"/>
          </p:nvPr>
        </p:nvSpPr>
        <p:spPr/>
        <p:txBody>
          <a:bodyPr/>
          <a:lstStyle/>
          <a:p>
            <a:fld id="{AF4DF62F-0DF6-44D8-A138-5C1783618B41}" type="datetime1">
              <a:rPr lang="en-US" smtClean="0"/>
              <a:t>2/14/23</a:t>
            </a:fld>
            <a:endParaRPr lang="en-US" dirty="0"/>
          </a:p>
        </p:txBody>
      </p:sp>
      <p:sp>
        <p:nvSpPr>
          <p:cNvPr id="15" name="Footer Placeholder 14"/>
          <p:cNvSpPr>
            <a:spLocks noGrp="1"/>
          </p:cNvSpPr>
          <p:nvPr>
            <p:ph type="ftr" sz="quarter" idx="11"/>
          </p:nvPr>
        </p:nvSpPr>
        <p:spPr/>
        <p:txBody>
          <a:bodyPr/>
          <a:lstStyle/>
          <a:p>
            <a:pPr algn="r"/>
            <a:r>
              <a:rPr lang="en-US" dirty="0"/>
              <a:t>© 2021 UnitedHealth Group. Any use, copying or distribution without written permission from UnitedHealth Group is prohibited.</a:t>
            </a:r>
          </a:p>
        </p:txBody>
      </p:sp>
      <p:sp>
        <p:nvSpPr>
          <p:cNvPr id="16" name="Slide Number Placeholder 15"/>
          <p:cNvSpPr>
            <a:spLocks noGrp="1"/>
          </p:cNvSpPr>
          <p:nvPr>
            <p:ph type="sldNum" sz="quarter" idx="12"/>
          </p:nvPr>
        </p:nvSpPr>
        <p:spPr/>
        <p:txBody>
          <a:bodyPr/>
          <a:lstStyle/>
          <a:p>
            <a:fld id="{901F1369-4AEB-4520-96C0-9F78886180C1}" type="slidenum">
              <a:rPr lang="en-US" smtClean="0"/>
              <a:pPr/>
              <a:t>‹#›</a:t>
            </a:fld>
            <a:endParaRPr lang="en-US" dirty="0"/>
          </a:p>
        </p:txBody>
      </p:sp>
      <p:pic>
        <p:nvPicPr>
          <p:cNvPr id="18" name="Picture 2" descr="C:\Users\cbarthol\Desktop\Charlotte Work\Tools\PPT\Empower\New Logos\OptumLabs(R)_RGB.emf">
            <a:extLst>
              <a:ext uri="{FF2B5EF4-FFF2-40B4-BE49-F238E27FC236}">
                <a16:creationId xmlns:a16="http://schemas.microsoft.com/office/drawing/2014/main" id="{155C3327-CA2D-47F1-A308-72C3A6C256E0}"/>
              </a:ext>
            </a:extLst>
          </p:cNvPr>
          <p:cNvPicPr>
            <a:picLocks noChangeAspect="1" noChangeArrowheads="1"/>
          </p:cNvPicPr>
          <p:nvPr userDrawn="1">
            <p:custDataLst>
              <p:tags r:id="rId3"/>
            </p:custDataLst>
          </p:nvPr>
        </p:nvPicPr>
        <p:blipFill>
          <a:blip r:embed="rId5">
            <a:extLst>
              <a:ext uri="{28A0092B-C50C-407E-A947-70E740481C1C}">
                <a14:useLocalDpi xmlns:a14="http://schemas.microsoft.com/office/drawing/2010/main" val="0"/>
              </a:ext>
            </a:extLst>
          </a:blip>
          <a:srcRect/>
          <a:stretch>
            <a:fillRect/>
          </a:stretch>
        </p:blipFill>
        <p:spPr bwMode="auto">
          <a:xfrm>
            <a:off x="386146" y="6175525"/>
            <a:ext cx="1927338" cy="438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281866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secHead" preserve="1">
  <p:cSld name="Title or Section Header - Orange">
    <p:spTree>
      <p:nvGrpSpPr>
        <p:cNvPr id="1" name=""/>
        <p:cNvGrpSpPr/>
        <p:nvPr/>
      </p:nvGrpSpPr>
      <p:grpSpPr>
        <a:xfrm>
          <a:off x="0" y="0"/>
          <a:ext cx="0" cy="0"/>
          <a:chOff x="0" y="0"/>
          <a:chExt cx="0" cy="0"/>
        </a:xfrm>
      </p:grpSpPr>
      <p:sp>
        <p:nvSpPr>
          <p:cNvPr id="7" name="Rectangle 6"/>
          <p:cNvSpPr/>
          <p:nvPr/>
        </p:nvSpPr>
        <p:spPr bwMode="gray">
          <a:xfrm>
            <a:off x="8001000" y="0"/>
            <a:ext cx="4191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96" tIns="143436" rIns="179296" bIns="143436" numCol="1" spcCol="0" rtlCol="0" fromWordArt="0" anchor="t" anchorCtr="0" forceAA="0" compatLnSpc="1">
            <a:prstTxWarp prst="textNoShape">
              <a:avLst/>
            </a:prstTxWarp>
            <a:noAutofit/>
          </a:bodyPr>
          <a:lstStyle/>
          <a:p>
            <a:pPr algn="ctr" defTabSz="91419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2" name="Title"/>
          <p:cNvSpPr>
            <a:spLocks noGrp="1"/>
          </p:cNvSpPr>
          <p:nvPr>
            <p:ph type="title" hasCustomPrompt="1"/>
          </p:nvPr>
        </p:nvSpPr>
        <p:spPr bwMode="gray">
          <a:xfrm>
            <a:off x="514349" y="1828800"/>
            <a:ext cx="7178221" cy="2128837"/>
          </a:xfrm>
        </p:spPr>
        <p:txBody>
          <a:bodyPr anchor="b"/>
          <a:lstStyle>
            <a:lvl1pPr>
              <a:defRPr sz="4800"/>
            </a:lvl1pPr>
          </a:lstStyle>
          <a:p>
            <a:r>
              <a:rPr lang="en-US" dirty="0"/>
              <a:t>Section title in sentence case </a:t>
            </a:r>
          </a:p>
        </p:txBody>
      </p:sp>
      <p:sp>
        <p:nvSpPr>
          <p:cNvPr id="3" name="Subtitle"/>
          <p:cNvSpPr>
            <a:spLocks noGrp="1"/>
          </p:cNvSpPr>
          <p:nvPr>
            <p:ph type="body" idx="1" hasCustomPrompt="1"/>
          </p:nvPr>
        </p:nvSpPr>
        <p:spPr bwMode="gray">
          <a:xfrm>
            <a:off x="514349" y="4122057"/>
            <a:ext cx="7178221" cy="1783443"/>
          </a:xfrm>
        </p:spPr>
        <p:txBody>
          <a:bodyPr/>
          <a:lstStyle>
            <a:lvl1pPr marL="0" indent="0">
              <a:buNone/>
              <a:defRPr sz="2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Subhead if needed or speaker name </a:t>
            </a:r>
          </a:p>
        </p:txBody>
      </p:sp>
      <p:sp>
        <p:nvSpPr>
          <p:cNvPr id="17" name="MIO_LOGOPLACEHOLDER#LowerLeftMediumWide" hidden="1"/>
          <p:cNvSpPr/>
          <p:nvPr userDrawn="1"/>
        </p:nvSpPr>
        <p:spPr>
          <a:xfrm>
            <a:off x="392112" y="6174567"/>
            <a:ext cx="1890821" cy="435783"/>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8" name="Rectangle 7" hidden="1"/>
          <p:cNvSpPr/>
          <p:nvPr userDrawn="1">
            <p:custDataLst>
              <p:tags r:id="rId1"/>
            </p:custDataLst>
          </p:nvPr>
        </p:nvSpPr>
        <p:spPr>
          <a:xfrm>
            <a:off x="304800" y="6084051"/>
            <a:ext cx="2214664" cy="61787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9" name="Rectangle 8" hidden="1"/>
          <p:cNvSpPr/>
          <p:nvPr userDrawn="1">
            <p:custDataLst>
              <p:tags r:id="rId2"/>
            </p:custDataLst>
          </p:nvPr>
        </p:nvSpPr>
        <p:spPr>
          <a:xfrm>
            <a:off x="457200" y="301336"/>
            <a:ext cx="11353800" cy="569157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pic>
        <p:nvPicPr>
          <p:cNvPr id="14" name="Picture 2" descr="C:\Users\cbarthol\Desktop\Charlotte Work\Tools\PPT\Empower\New Logos\OptumLabs(R)_RGB.emf">
            <a:extLst>
              <a:ext uri="{FF2B5EF4-FFF2-40B4-BE49-F238E27FC236}">
                <a16:creationId xmlns:a16="http://schemas.microsoft.com/office/drawing/2014/main" id="{633BE214-1220-4C63-BF2B-7027EC6F6959}"/>
              </a:ext>
            </a:extLst>
          </p:cNvPr>
          <p:cNvPicPr>
            <a:picLocks noChangeAspect="1" noChangeArrowheads="1"/>
          </p:cNvPicPr>
          <p:nvPr userDrawn="1">
            <p:custDataLst>
              <p:tags r:id="rId3"/>
            </p:custDataLst>
          </p:nvPr>
        </p:nvPicPr>
        <p:blipFill>
          <a:blip r:embed="rId5">
            <a:extLst>
              <a:ext uri="{28A0092B-C50C-407E-A947-70E740481C1C}">
                <a14:useLocalDpi xmlns:a14="http://schemas.microsoft.com/office/drawing/2010/main" val="0"/>
              </a:ext>
            </a:extLst>
          </a:blip>
          <a:srcRect/>
          <a:stretch>
            <a:fillRect/>
          </a:stretch>
        </p:blipFill>
        <p:spPr bwMode="auto">
          <a:xfrm>
            <a:off x="585652" y="5839241"/>
            <a:ext cx="2786172" cy="6344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460217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type="secHead" preserve="1">
  <p:cSld name="Title or Section Header - Yellow">
    <p:spTree>
      <p:nvGrpSpPr>
        <p:cNvPr id="1" name=""/>
        <p:cNvGrpSpPr/>
        <p:nvPr/>
      </p:nvGrpSpPr>
      <p:grpSpPr>
        <a:xfrm>
          <a:off x="0" y="0"/>
          <a:ext cx="0" cy="0"/>
          <a:chOff x="0" y="0"/>
          <a:chExt cx="0" cy="0"/>
        </a:xfrm>
      </p:grpSpPr>
      <p:sp>
        <p:nvSpPr>
          <p:cNvPr id="2" name="Title"/>
          <p:cNvSpPr>
            <a:spLocks noGrp="1"/>
          </p:cNvSpPr>
          <p:nvPr>
            <p:ph type="title" hasCustomPrompt="1"/>
          </p:nvPr>
        </p:nvSpPr>
        <p:spPr bwMode="gray">
          <a:xfrm>
            <a:off x="514349" y="1828800"/>
            <a:ext cx="7178221" cy="2128837"/>
          </a:xfrm>
        </p:spPr>
        <p:txBody>
          <a:bodyPr anchor="b"/>
          <a:lstStyle>
            <a:lvl1pPr>
              <a:defRPr sz="4800"/>
            </a:lvl1pPr>
          </a:lstStyle>
          <a:p>
            <a:r>
              <a:rPr lang="en-US" dirty="0"/>
              <a:t>Section title in sentence case </a:t>
            </a:r>
          </a:p>
        </p:txBody>
      </p:sp>
      <p:sp>
        <p:nvSpPr>
          <p:cNvPr id="3" name="Subtitle"/>
          <p:cNvSpPr>
            <a:spLocks noGrp="1"/>
          </p:cNvSpPr>
          <p:nvPr>
            <p:ph type="body" idx="1" hasCustomPrompt="1"/>
          </p:nvPr>
        </p:nvSpPr>
        <p:spPr bwMode="gray">
          <a:xfrm>
            <a:off x="514349" y="4122057"/>
            <a:ext cx="7178221" cy="1783443"/>
          </a:xfrm>
        </p:spPr>
        <p:txBody>
          <a:bodyPr/>
          <a:lstStyle>
            <a:lvl1pPr marL="0" indent="0">
              <a:buNone/>
              <a:defRPr sz="2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Subhead if needed or speaker name </a:t>
            </a:r>
          </a:p>
        </p:txBody>
      </p:sp>
      <p:sp>
        <p:nvSpPr>
          <p:cNvPr id="11" name="Rectangle 10">
            <a:extLst>
              <a:ext uri="{FF2B5EF4-FFF2-40B4-BE49-F238E27FC236}">
                <a16:creationId xmlns:a16="http://schemas.microsoft.com/office/drawing/2014/main" id="{CA5DB066-2C57-4BDC-B3C4-D5AA4E54C31C}"/>
              </a:ext>
            </a:extLst>
          </p:cNvPr>
          <p:cNvSpPr/>
          <p:nvPr/>
        </p:nvSpPr>
        <p:spPr bwMode="gray">
          <a:xfrm>
            <a:off x="8001000" y="0"/>
            <a:ext cx="419100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96" tIns="143436" rIns="179296" bIns="143436" numCol="1" spcCol="0" rtlCol="0" fromWordArt="0" anchor="t" anchorCtr="0" forceAA="0" compatLnSpc="1">
            <a:prstTxWarp prst="textNoShape">
              <a:avLst/>
            </a:prstTxWarp>
            <a:noAutofit/>
          </a:bodyPr>
          <a:lstStyle/>
          <a:p>
            <a:pPr algn="ctr" defTabSz="91419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7" name="Rectangle 6">
            <a:extLst>
              <a:ext uri="{FF2B5EF4-FFF2-40B4-BE49-F238E27FC236}">
                <a16:creationId xmlns:a16="http://schemas.microsoft.com/office/drawing/2014/main" id="{7FC9A3B4-1B40-4F34-AA17-D0A2CDDEFB09}"/>
              </a:ext>
            </a:extLst>
          </p:cNvPr>
          <p:cNvSpPr/>
          <p:nvPr userDrawn="1"/>
        </p:nvSpPr>
        <p:spPr bwMode="gray">
          <a:xfrm>
            <a:off x="8001000" y="0"/>
            <a:ext cx="419100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96" tIns="143436" rIns="179296" bIns="143436" numCol="1" spcCol="0" rtlCol="0" fromWordArt="0" anchor="t" anchorCtr="0" forceAA="0" compatLnSpc="1">
            <a:prstTxWarp prst="textNoShape">
              <a:avLst/>
            </a:prstTxWarp>
            <a:noAutofit/>
          </a:bodyPr>
          <a:lstStyle/>
          <a:p>
            <a:pPr algn="ctr" defTabSz="91419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9" name="MIO_LOGOPLACEHOLDER#LowerLeftMediumWide" hidden="1"/>
          <p:cNvSpPr/>
          <p:nvPr userDrawn="1"/>
        </p:nvSpPr>
        <p:spPr>
          <a:xfrm>
            <a:off x="392112" y="6174567"/>
            <a:ext cx="1890821" cy="435783"/>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8" name="Rectangle 7" hidden="1"/>
          <p:cNvSpPr/>
          <p:nvPr userDrawn="1">
            <p:custDataLst>
              <p:tags r:id="rId1"/>
            </p:custDataLst>
          </p:nvPr>
        </p:nvSpPr>
        <p:spPr>
          <a:xfrm>
            <a:off x="304800" y="6084051"/>
            <a:ext cx="2214664" cy="61787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10" name="Rectangle 9" hidden="1"/>
          <p:cNvSpPr/>
          <p:nvPr userDrawn="1">
            <p:custDataLst>
              <p:tags r:id="rId2"/>
            </p:custDataLst>
          </p:nvPr>
        </p:nvSpPr>
        <p:spPr>
          <a:xfrm>
            <a:off x="457200" y="301336"/>
            <a:ext cx="11353800" cy="569157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pic>
        <p:nvPicPr>
          <p:cNvPr id="16" name="Picture 2" descr="C:\Users\cbarthol\Desktop\Charlotte Work\Tools\PPT\Empower\New Logos\OptumLabs(R)_RGB.emf">
            <a:extLst>
              <a:ext uri="{FF2B5EF4-FFF2-40B4-BE49-F238E27FC236}">
                <a16:creationId xmlns:a16="http://schemas.microsoft.com/office/drawing/2014/main" id="{5057ECB5-C1D6-48A8-80C1-8A864F468BB9}"/>
              </a:ext>
            </a:extLst>
          </p:cNvPr>
          <p:cNvPicPr>
            <a:picLocks noChangeAspect="1" noChangeArrowheads="1"/>
          </p:cNvPicPr>
          <p:nvPr userDrawn="1">
            <p:custDataLst>
              <p:tags r:id="rId3"/>
            </p:custDataLst>
          </p:nvPr>
        </p:nvPicPr>
        <p:blipFill>
          <a:blip r:embed="rId5">
            <a:extLst>
              <a:ext uri="{28A0092B-C50C-407E-A947-70E740481C1C}">
                <a14:useLocalDpi xmlns:a14="http://schemas.microsoft.com/office/drawing/2010/main" val="0"/>
              </a:ext>
            </a:extLst>
          </a:blip>
          <a:srcRect/>
          <a:stretch>
            <a:fillRect/>
          </a:stretch>
        </p:blipFill>
        <p:spPr bwMode="auto">
          <a:xfrm>
            <a:off x="585652" y="5839241"/>
            <a:ext cx="2786172" cy="6344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602994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secHead" preserve="1">
  <p:cSld name="Title or Section Header - Dk Gray">
    <p:spTree>
      <p:nvGrpSpPr>
        <p:cNvPr id="1" name=""/>
        <p:cNvGrpSpPr/>
        <p:nvPr/>
      </p:nvGrpSpPr>
      <p:grpSpPr>
        <a:xfrm>
          <a:off x="0" y="0"/>
          <a:ext cx="0" cy="0"/>
          <a:chOff x="0" y="0"/>
          <a:chExt cx="0" cy="0"/>
        </a:xfrm>
      </p:grpSpPr>
      <p:sp>
        <p:nvSpPr>
          <p:cNvPr id="2" name="Title"/>
          <p:cNvSpPr>
            <a:spLocks noGrp="1"/>
          </p:cNvSpPr>
          <p:nvPr>
            <p:ph type="title" hasCustomPrompt="1"/>
          </p:nvPr>
        </p:nvSpPr>
        <p:spPr bwMode="gray">
          <a:xfrm>
            <a:off x="514349" y="1828800"/>
            <a:ext cx="7178221" cy="2128837"/>
          </a:xfrm>
        </p:spPr>
        <p:txBody>
          <a:bodyPr anchor="b"/>
          <a:lstStyle>
            <a:lvl1pPr>
              <a:defRPr sz="4800"/>
            </a:lvl1pPr>
          </a:lstStyle>
          <a:p>
            <a:r>
              <a:rPr lang="en-US" dirty="0"/>
              <a:t>Section title in sentence case </a:t>
            </a:r>
          </a:p>
        </p:txBody>
      </p:sp>
      <p:sp>
        <p:nvSpPr>
          <p:cNvPr id="3" name="Subtitle"/>
          <p:cNvSpPr>
            <a:spLocks noGrp="1"/>
          </p:cNvSpPr>
          <p:nvPr>
            <p:ph type="body" idx="1" hasCustomPrompt="1"/>
          </p:nvPr>
        </p:nvSpPr>
        <p:spPr bwMode="gray">
          <a:xfrm>
            <a:off x="514349" y="4122057"/>
            <a:ext cx="7178221" cy="1783443"/>
          </a:xfrm>
        </p:spPr>
        <p:txBody>
          <a:bodyPr/>
          <a:lstStyle>
            <a:lvl1pPr marL="0" indent="0">
              <a:buNone/>
              <a:defRPr sz="2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Subhead if needed or speaker name </a:t>
            </a:r>
          </a:p>
        </p:txBody>
      </p:sp>
      <p:sp>
        <p:nvSpPr>
          <p:cNvPr id="12" name="Rectangle 11">
            <a:extLst>
              <a:ext uri="{FF2B5EF4-FFF2-40B4-BE49-F238E27FC236}">
                <a16:creationId xmlns:a16="http://schemas.microsoft.com/office/drawing/2014/main" id="{D9B94BD7-F6CB-4633-B827-DCC8BE5FE864}"/>
              </a:ext>
            </a:extLst>
          </p:cNvPr>
          <p:cNvSpPr/>
          <p:nvPr/>
        </p:nvSpPr>
        <p:spPr bwMode="gray">
          <a:xfrm>
            <a:off x="8001000" y="0"/>
            <a:ext cx="4191000" cy="68580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96" tIns="143436" rIns="179296" bIns="143436" numCol="1" spcCol="0" rtlCol="0" fromWordArt="0" anchor="t" anchorCtr="0" forceAA="0" compatLnSpc="1">
            <a:prstTxWarp prst="textNoShape">
              <a:avLst/>
            </a:prstTxWarp>
            <a:noAutofit/>
          </a:bodyPr>
          <a:lstStyle/>
          <a:p>
            <a:pPr algn="ctr" defTabSz="91419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7" name="Rectangle 6">
            <a:extLst>
              <a:ext uri="{FF2B5EF4-FFF2-40B4-BE49-F238E27FC236}">
                <a16:creationId xmlns:a16="http://schemas.microsoft.com/office/drawing/2014/main" id="{B70C7A8F-AE53-4820-A109-E17355C4C028}"/>
              </a:ext>
            </a:extLst>
          </p:cNvPr>
          <p:cNvSpPr/>
          <p:nvPr userDrawn="1"/>
        </p:nvSpPr>
        <p:spPr bwMode="gray">
          <a:xfrm>
            <a:off x="8001000" y="0"/>
            <a:ext cx="4191000" cy="68580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96" tIns="143436" rIns="179296" bIns="143436" numCol="1" spcCol="0" rtlCol="0" fromWordArt="0" anchor="t" anchorCtr="0" forceAA="0" compatLnSpc="1">
            <a:prstTxWarp prst="textNoShape">
              <a:avLst/>
            </a:prstTxWarp>
            <a:noAutofit/>
          </a:bodyPr>
          <a:lstStyle/>
          <a:p>
            <a:pPr algn="ctr" defTabSz="91419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9" name="MIO_LOGOPLACEHOLDER#LowerLeftMediumWide" hidden="1"/>
          <p:cNvSpPr/>
          <p:nvPr userDrawn="1"/>
        </p:nvSpPr>
        <p:spPr>
          <a:xfrm>
            <a:off x="392112" y="6174567"/>
            <a:ext cx="1890821" cy="435783"/>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8" name="Rectangle 7" hidden="1"/>
          <p:cNvSpPr/>
          <p:nvPr userDrawn="1">
            <p:custDataLst>
              <p:tags r:id="rId1"/>
            </p:custDataLst>
          </p:nvPr>
        </p:nvSpPr>
        <p:spPr>
          <a:xfrm>
            <a:off x="304800" y="6084051"/>
            <a:ext cx="2214664" cy="61787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10" name="Rectangle 9" hidden="1"/>
          <p:cNvSpPr/>
          <p:nvPr userDrawn="1">
            <p:custDataLst>
              <p:tags r:id="rId2"/>
            </p:custDataLst>
          </p:nvPr>
        </p:nvSpPr>
        <p:spPr>
          <a:xfrm>
            <a:off x="457200" y="301336"/>
            <a:ext cx="11353800" cy="569157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pic>
        <p:nvPicPr>
          <p:cNvPr id="16" name="Picture 2" descr="C:\Users\cbarthol\Desktop\Charlotte Work\Tools\PPT\Empower\New Logos\OptumLabs(R)_RGB.emf">
            <a:extLst>
              <a:ext uri="{FF2B5EF4-FFF2-40B4-BE49-F238E27FC236}">
                <a16:creationId xmlns:a16="http://schemas.microsoft.com/office/drawing/2014/main" id="{059F1089-EEB8-4D2B-83A8-E6727B2EC050}"/>
              </a:ext>
            </a:extLst>
          </p:cNvPr>
          <p:cNvPicPr>
            <a:picLocks noChangeAspect="1" noChangeArrowheads="1"/>
          </p:cNvPicPr>
          <p:nvPr userDrawn="1">
            <p:custDataLst>
              <p:tags r:id="rId3"/>
            </p:custDataLst>
          </p:nvPr>
        </p:nvPicPr>
        <p:blipFill>
          <a:blip r:embed="rId5">
            <a:extLst>
              <a:ext uri="{28A0092B-C50C-407E-A947-70E740481C1C}">
                <a14:useLocalDpi xmlns:a14="http://schemas.microsoft.com/office/drawing/2010/main" val="0"/>
              </a:ext>
            </a:extLst>
          </a:blip>
          <a:srcRect/>
          <a:stretch>
            <a:fillRect/>
          </a:stretch>
        </p:blipFill>
        <p:spPr bwMode="auto">
          <a:xfrm>
            <a:off x="585652" y="5839241"/>
            <a:ext cx="2786172" cy="6344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493978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type="secHead" preserve="1">
  <p:cSld name="Title or Section Header - Med Gray">
    <p:spTree>
      <p:nvGrpSpPr>
        <p:cNvPr id="1" name=""/>
        <p:cNvGrpSpPr/>
        <p:nvPr/>
      </p:nvGrpSpPr>
      <p:grpSpPr>
        <a:xfrm>
          <a:off x="0" y="0"/>
          <a:ext cx="0" cy="0"/>
          <a:chOff x="0" y="0"/>
          <a:chExt cx="0" cy="0"/>
        </a:xfrm>
      </p:grpSpPr>
      <p:sp>
        <p:nvSpPr>
          <p:cNvPr id="2" name="Title"/>
          <p:cNvSpPr>
            <a:spLocks noGrp="1"/>
          </p:cNvSpPr>
          <p:nvPr>
            <p:ph type="title" hasCustomPrompt="1"/>
          </p:nvPr>
        </p:nvSpPr>
        <p:spPr bwMode="gray">
          <a:xfrm>
            <a:off x="514349" y="1828800"/>
            <a:ext cx="7178221" cy="2128837"/>
          </a:xfrm>
        </p:spPr>
        <p:txBody>
          <a:bodyPr anchor="b"/>
          <a:lstStyle>
            <a:lvl1pPr>
              <a:defRPr sz="4800"/>
            </a:lvl1pPr>
          </a:lstStyle>
          <a:p>
            <a:r>
              <a:rPr lang="en-US" dirty="0"/>
              <a:t>Section title in sentence case </a:t>
            </a:r>
          </a:p>
        </p:txBody>
      </p:sp>
      <p:sp>
        <p:nvSpPr>
          <p:cNvPr id="3" name="Subtitle"/>
          <p:cNvSpPr>
            <a:spLocks noGrp="1"/>
          </p:cNvSpPr>
          <p:nvPr>
            <p:ph type="body" idx="1" hasCustomPrompt="1"/>
          </p:nvPr>
        </p:nvSpPr>
        <p:spPr bwMode="gray">
          <a:xfrm>
            <a:off x="514349" y="4122057"/>
            <a:ext cx="7178221" cy="1783443"/>
          </a:xfrm>
        </p:spPr>
        <p:txBody>
          <a:bodyPr/>
          <a:lstStyle>
            <a:lvl1pPr marL="0" indent="0">
              <a:buNone/>
              <a:defRPr sz="2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Subhead if needed or speaker name </a:t>
            </a:r>
          </a:p>
        </p:txBody>
      </p:sp>
      <p:sp>
        <p:nvSpPr>
          <p:cNvPr id="11" name="Rectangle 10">
            <a:extLst>
              <a:ext uri="{FF2B5EF4-FFF2-40B4-BE49-F238E27FC236}">
                <a16:creationId xmlns:a16="http://schemas.microsoft.com/office/drawing/2014/main" id="{23B694CC-B592-44F3-8181-C62CCD2755B7}"/>
              </a:ext>
            </a:extLst>
          </p:cNvPr>
          <p:cNvSpPr/>
          <p:nvPr/>
        </p:nvSpPr>
        <p:spPr bwMode="gray">
          <a:xfrm>
            <a:off x="8001000" y="0"/>
            <a:ext cx="4191000" cy="685800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96" tIns="143436" rIns="179296" bIns="143436" numCol="1" spcCol="0" rtlCol="0" fromWordArt="0" anchor="t" anchorCtr="0" forceAA="0" compatLnSpc="1">
            <a:prstTxWarp prst="textNoShape">
              <a:avLst/>
            </a:prstTxWarp>
            <a:noAutofit/>
          </a:bodyPr>
          <a:lstStyle/>
          <a:p>
            <a:pPr algn="ctr" defTabSz="91419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7" name="Rectangle 6">
            <a:extLst>
              <a:ext uri="{FF2B5EF4-FFF2-40B4-BE49-F238E27FC236}">
                <a16:creationId xmlns:a16="http://schemas.microsoft.com/office/drawing/2014/main" id="{61BC29CE-FDE1-4EE7-87CF-02422434B872}"/>
              </a:ext>
            </a:extLst>
          </p:cNvPr>
          <p:cNvSpPr/>
          <p:nvPr userDrawn="1"/>
        </p:nvSpPr>
        <p:spPr bwMode="gray">
          <a:xfrm>
            <a:off x="8001000" y="0"/>
            <a:ext cx="4191000" cy="685800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96" tIns="143436" rIns="179296" bIns="143436" numCol="1" spcCol="0" rtlCol="0" fromWordArt="0" anchor="t" anchorCtr="0" forceAA="0" compatLnSpc="1">
            <a:prstTxWarp prst="textNoShape">
              <a:avLst/>
            </a:prstTxWarp>
            <a:noAutofit/>
          </a:bodyPr>
          <a:lstStyle/>
          <a:p>
            <a:pPr algn="ctr" defTabSz="91419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9" name="MIO_LOGOPLACEHOLDER#LowerLeftMediumWide" hidden="1"/>
          <p:cNvSpPr/>
          <p:nvPr userDrawn="1"/>
        </p:nvSpPr>
        <p:spPr>
          <a:xfrm>
            <a:off x="392112" y="6174567"/>
            <a:ext cx="1890821" cy="435783"/>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8" name="Rectangle 7" hidden="1"/>
          <p:cNvSpPr/>
          <p:nvPr userDrawn="1">
            <p:custDataLst>
              <p:tags r:id="rId1"/>
            </p:custDataLst>
          </p:nvPr>
        </p:nvSpPr>
        <p:spPr>
          <a:xfrm>
            <a:off x="304800" y="6084051"/>
            <a:ext cx="2214664" cy="61787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10" name="Rectangle 9" hidden="1"/>
          <p:cNvSpPr/>
          <p:nvPr userDrawn="1">
            <p:custDataLst>
              <p:tags r:id="rId2"/>
            </p:custDataLst>
          </p:nvPr>
        </p:nvSpPr>
        <p:spPr>
          <a:xfrm>
            <a:off x="457200" y="301336"/>
            <a:ext cx="11353800" cy="569157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pic>
        <p:nvPicPr>
          <p:cNvPr id="16" name="Picture 2" descr="C:\Users\cbarthol\Desktop\Charlotte Work\Tools\PPT\Empower\New Logos\OptumLabs(R)_RGB.emf">
            <a:extLst>
              <a:ext uri="{FF2B5EF4-FFF2-40B4-BE49-F238E27FC236}">
                <a16:creationId xmlns:a16="http://schemas.microsoft.com/office/drawing/2014/main" id="{B7B7C9F5-870B-4117-AC28-3E31A360564A}"/>
              </a:ext>
            </a:extLst>
          </p:cNvPr>
          <p:cNvPicPr>
            <a:picLocks noChangeAspect="1" noChangeArrowheads="1"/>
          </p:cNvPicPr>
          <p:nvPr userDrawn="1">
            <p:custDataLst>
              <p:tags r:id="rId3"/>
            </p:custDataLst>
          </p:nvPr>
        </p:nvPicPr>
        <p:blipFill>
          <a:blip r:embed="rId5">
            <a:extLst>
              <a:ext uri="{28A0092B-C50C-407E-A947-70E740481C1C}">
                <a14:useLocalDpi xmlns:a14="http://schemas.microsoft.com/office/drawing/2010/main" val="0"/>
              </a:ext>
            </a:extLst>
          </a:blip>
          <a:srcRect/>
          <a:stretch>
            <a:fillRect/>
          </a:stretch>
        </p:blipFill>
        <p:spPr bwMode="auto">
          <a:xfrm>
            <a:off x="585652" y="5839241"/>
            <a:ext cx="2786172" cy="6344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297121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p:cSld name="Section Header - Customized Photo">
    <p:spTree>
      <p:nvGrpSpPr>
        <p:cNvPr id="1" name=""/>
        <p:cNvGrpSpPr/>
        <p:nvPr/>
      </p:nvGrpSpPr>
      <p:grpSpPr>
        <a:xfrm>
          <a:off x="0" y="0"/>
          <a:ext cx="0" cy="0"/>
          <a:chOff x="0" y="0"/>
          <a:chExt cx="0" cy="0"/>
        </a:xfrm>
      </p:grpSpPr>
      <p:sp>
        <p:nvSpPr>
          <p:cNvPr id="2" name="Title"/>
          <p:cNvSpPr>
            <a:spLocks noGrp="1"/>
          </p:cNvSpPr>
          <p:nvPr>
            <p:ph type="title" hasCustomPrompt="1"/>
          </p:nvPr>
        </p:nvSpPr>
        <p:spPr bwMode="gray">
          <a:xfrm>
            <a:off x="514349" y="1104900"/>
            <a:ext cx="5378451" cy="2852737"/>
          </a:xfrm>
        </p:spPr>
        <p:txBody>
          <a:bodyPr anchor="b"/>
          <a:lstStyle>
            <a:lvl1pPr>
              <a:defRPr sz="4800"/>
            </a:lvl1pPr>
          </a:lstStyle>
          <a:p>
            <a:r>
              <a:rPr lang="en-US" dirty="0"/>
              <a:t>Section title in sentence case </a:t>
            </a:r>
          </a:p>
        </p:txBody>
      </p:sp>
      <p:sp>
        <p:nvSpPr>
          <p:cNvPr id="3" name="Subtitle"/>
          <p:cNvSpPr>
            <a:spLocks noGrp="1"/>
          </p:cNvSpPr>
          <p:nvPr>
            <p:ph type="body" idx="1" hasCustomPrompt="1"/>
          </p:nvPr>
        </p:nvSpPr>
        <p:spPr bwMode="gray">
          <a:xfrm>
            <a:off x="514349" y="4122057"/>
            <a:ext cx="5378451" cy="1783443"/>
          </a:xfrm>
        </p:spPr>
        <p:txBody>
          <a:bodyPr/>
          <a:lstStyle>
            <a:lvl1pPr marL="0" indent="0">
              <a:buNone/>
              <a:defRPr sz="2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Subhead if needed or speaker name </a:t>
            </a:r>
          </a:p>
        </p:txBody>
      </p:sp>
      <p:sp>
        <p:nvSpPr>
          <p:cNvPr id="5" name="Image Placeholder"/>
          <p:cNvSpPr>
            <a:spLocks noGrp="1"/>
          </p:cNvSpPr>
          <p:nvPr>
            <p:ph type="pic" sz="quarter" idx="10" hasCustomPrompt="1"/>
          </p:nvPr>
        </p:nvSpPr>
        <p:spPr bwMode="gray">
          <a:xfrm>
            <a:off x="6134100" y="0"/>
            <a:ext cx="6057900" cy="6858000"/>
          </a:xfrm>
          <a:blipFill>
            <a:blip r:embed="rId5"/>
            <a:stretch>
              <a:fillRect/>
            </a:stretch>
          </a:blipFill>
        </p:spPr>
        <p:txBody>
          <a:bodyPr lIns="914400" rIns="914400" anchor="ctr"/>
          <a:lstStyle>
            <a:lvl1pPr algn="ctr">
              <a:defRPr>
                <a:solidFill>
                  <a:schemeClr val="accent2"/>
                </a:solidFill>
              </a:defRPr>
            </a:lvl1pPr>
          </a:lstStyle>
          <a:p>
            <a:r>
              <a:rPr lang="en-US" dirty="0"/>
              <a:t> </a:t>
            </a:r>
          </a:p>
        </p:txBody>
      </p:sp>
      <p:sp>
        <p:nvSpPr>
          <p:cNvPr id="16" name="MIO_LOGOPLACEHOLDER#LowerLeftMediumWide" hidden="1"/>
          <p:cNvSpPr/>
          <p:nvPr userDrawn="1"/>
        </p:nvSpPr>
        <p:spPr>
          <a:xfrm>
            <a:off x="392112" y="6174567"/>
            <a:ext cx="1890821" cy="435783"/>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7" name="Rectangle 6" hidden="1"/>
          <p:cNvSpPr/>
          <p:nvPr userDrawn="1">
            <p:custDataLst>
              <p:tags r:id="rId1"/>
            </p:custDataLst>
          </p:nvPr>
        </p:nvSpPr>
        <p:spPr>
          <a:xfrm>
            <a:off x="304800" y="6084051"/>
            <a:ext cx="2214664" cy="61787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8" name="Rectangle 7" hidden="1"/>
          <p:cNvSpPr/>
          <p:nvPr userDrawn="1">
            <p:custDataLst>
              <p:tags r:id="rId2"/>
            </p:custDataLst>
          </p:nvPr>
        </p:nvSpPr>
        <p:spPr>
          <a:xfrm>
            <a:off x="457200" y="301336"/>
            <a:ext cx="5421086" cy="569157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pic>
        <p:nvPicPr>
          <p:cNvPr id="12" name="Picture 2" descr="C:\Users\cbarthol\Desktop\Charlotte Work\Tools\PPT\Empower\New Logos\OptumLabs(R)_RGB.emf">
            <a:extLst>
              <a:ext uri="{FF2B5EF4-FFF2-40B4-BE49-F238E27FC236}">
                <a16:creationId xmlns:a16="http://schemas.microsoft.com/office/drawing/2014/main" id="{D86BDB97-7F07-45DB-89D6-98C01BAC4EDB}"/>
              </a:ext>
            </a:extLst>
          </p:cNvPr>
          <p:cNvPicPr>
            <a:picLocks noChangeAspect="1" noChangeArrowheads="1"/>
          </p:cNvPicPr>
          <p:nvPr userDrawn="1">
            <p:custDataLst>
              <p:tags r:id="rId3"/>
            </p:custDataLst>
          </p:nvPr>
        </p:nvPicPr>
        <p:blipFill>
          <a:blip r:embed="rId6">
            <a:extLst>
              <a:ext uri="{28A0092B-C50C-407E-A947-70E740481C1C}">
                <a14:useLocalDpi xmlns:a14="http://schemas.microsoft.com/office/drawing/2010/main" val="0"/>
              </a:ext>
            </a:extLst>
          </a:blip>
          <a:srcRect/>
          <a:stretch>
            <a:fillRect/>
          </a:stretch>
        </p:blipFill>
        <p:spPr bwMode="auto">
          <a:xfrm>
            <a:off x="585652" y="5839241"/>
            <a:ext cx="2786172" cy="6344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163420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p:cSld name="Closing Slide">
    <p:spTree>
      <p:nvGrpSpPr>
        <p:cNvPr id="1" name=""/>
        <p:cNvGrpSpPr/>
        <p:nvPr/>
      </p:nvGrpSpPr>
      <p:grpSpPr>
        <a:xfrm>
          <a:off x="0" y="0"/>
          <a:ext cx="0" cy="0"/>
          <a:chOff x="0" y="0"/>
          <a:chExt cx="0" cy="0"/>
        </a:xfrm>
      </p:grpSpPr>
      <p:sp>
        <p:nvSpPr>
          <p:cNvPr id="13" name="Rectangle 12" hidden="1"/>
          <p:cNvSpPr/>
          <p:nvPr userDrawn="1">
            <p:custDataLst>
              <p:tags r:id="rId1"/>
            </p:custDataLst>
          </p:nvPr>
        </p:nvSpPr>
        <p:spPr>
          <a:xfrm>
            <a:off x="11185357" y="6392987"/>
            <a:ext cx="692317" cy="51073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3" name="MIO_LOGOPLACEHOLDER#CenterBigWide" hidden="1"/>
          <p:cNvSpPr/>
          <p:nvPr userDrawn="1"/>
        </p:nvSpPr>
        <p:spPr>
          <a:xfrm>
            <a:off x="3385009" y="2060721"/>
            <a:ext cx="994399" cy="1669691"/>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5" name="Rectangle 4" hidden="1"/>
          <p:cNvSpPr/>
          <p:nvPr userDrawn="1">
            <p:custDataLst>
              <p:tags r:id="rId2"/>
            </p:custDataLst>
          </p:nvPr>
        </p:nvSpPr>
        <p:spPr>
          <a:xfrm>
            <a:off x="457200" y="301336"/>
            <a:ext cx="11353800" cy="569157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pic>
        <p:nvPicPr>
          <p:cNvPr id="10" name="Picture 2" descr="C:\Users\cbarthol\Desktop\Charlotte Work\Tools\PPT\Empower\New Logos\OptumLabs(R)_RGB.emf">
            <a:extLst>
              <a:ext uri="{FF2B5EF4-FFF2-40B4-BE49-F238E27FC236}">
                <a16:creationId xmlns:a16="http://schemas.microsoft.com/office/drawing/2014/main" id="{0FC808C5-4B3D-4388-AAA8-F0F5CE18695C}"/>
              </a:ext>
            </a:extLst>
          </p:cNvPr>
          <p:cNvPicPr>
            <a:picLocks noChangeAspect="1" noChangeArrowheads="1"/>
          </p:cNvPicPr>
          <p:nvPr userDrawn="1">
            <p:custDataLst>
              <p:tags r:id="rId3"/>
            </p:custDataLst>
          </p:nvPr>
        </p:nvPicPr>
        <p:blipFill>
          <a:blip r:embed="rId5">
            <a:extLst>
              <a:ext uri="{28A0092B-C50C-407E-A947-70E740481C1C}">
                <a14:useLocalDpi xmlns:a14="http://schemas.microsoft.com/office/drawing/2010/main" val="0"/>
              </a:ext>
            </a:extLst>
          </a:blip>
          <a:srcRect/>
          <a:stretch>
            <a:fillRect/>
          </a:stretch>
        </p:blipFill>
        <p:spPr bwMode="auto">
          <a:xfrm>
            <a:off x="2526960" y="2106828"/>
            <a:ext cx="7107059" cy="16184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06382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 Lifestyle 2">
    <p:spTree>
      <p:nvGrpSpPr>
        <p:cNvPr id="1" name=""/>
        <p:cNvGrpSpPr/>
        <p:nvPr/>
      </p:nvGrpSpPr>
      <p:grpSpPr>
        <a:xfrm>
          <a:off x="0" y="0"/>
          <a:ext cx="0" cy="0"/>
          <a:chOff x="0" y="0"/>
          <a:chExt cx="0" cy="0"/>
        </a:xfrm>
      </p:grpSpPr>
      <p:pic>
        <p:nvPicPr>
          <p:cNvPr id="4098" name="Picture 2" descr="C:\Users\cbarthol\Desktop\Charlotte Work\Tools\PPT\Empower\2019 PPT cover images\4-father-child-doctor-laptop-16x9.jpg"/>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0" y="0"/>
            <a:ext cx="12192000" cy="6859716"/>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p:cNvSpPr/>
          <p:nvPr userDrawn="1"/>
        </p:nvSpPr>
        <p:spPr bwMode="gray">
          <a:xfrm>
            <a:off x="1" y="-233"/>
            <a:ext cx="8550233" cy="6858312"/>
          </a:xfrm>
          <a:prstGeom prst="rect">
            <a:avLst/>
          </a:prstGeom>
          <a:gradFill flip="none" rotWithShape="1">
            <a:gsLst>
              <a:gs pos="0">
                <a:srgbClr val="FFFFFF"/>
              </a:gs>
              <a:gs pos="56000">
                <a:srgbClr val="FFFFFF">
                  <a:alpha val="75000"/>
                </a:srgbClr>
              </a:gs>
              <a:gs pos="100000">
                <a:srgbClr val="FFFFFF">
                  <a:alpha val="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3" rIns="0" bIns="45723" numCol="1" rtlCol="0" anchor="ctr" anchorCtr="0" compatLnSpc="1">
            <a:prstTxWarp prst="textNoShape">
              <a:avLst/>
            </a:prstTxWarp>
          </a:bodyPr>
          <a:lstStyle/>
          <a:p>
            <a:pPr algn="ctr" defTabSz="914196"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 name="Title"/>
          <p:cNvSpPr>
            <a:spLocks noGrp="1"/>
          </p:cNvSpPr>
          <p:nvPr>
            <p:ph type="ctrTitle" hasCustomPrompt="1"/>
          </p:nvPr>
        </p:nvSpPr>
        <p:spPr bwMode="gray">
          <a:xfrm>
            <a:off x="495301" y="1104900"/>
            <a:ext cx="7440386" cy="2735839"/>
          </a:xfrm>
        </p:spPr>
        <p:txBody>
          <a:bodyPr anchor="b"/>
          <a:lstStyle>
            <a:lvl1pPr algn="l">
              <a:defRPr sz="4800"/>
            </a:lvl1pPr>
          </a:lstStyle>
          <a:p>
            <a:r>
              <a:rPr lang="en-US"/>
              <a:t>Insightful Presentation Title in Title Case </a:t>
            </a:r>
            <a:br>
              <a:rPr lang="en-US"/>
            </a:br>
            <a:r>
              <a:rPr lang="en-US"/>
              <a:t>(max. 3 lines)</a:t>
            </a:r>
            <a:endParaRPr lang="en-US" dirty="0"/>
          </a:p>
        </p:txBody>
      </p:sp>
      <p:sp>
        <p:nvSpPr>
          <p:cNvPr id="3" name="Subtitle"/>
          <p:cNvSpPr>
            <a:spLocks noGrp="1"/>
          </p:cNvSpPr>
          <p:nvPr>
            <p:ph type="subTitle" idx="1" hasCustomPrompt="1"/>
          </p:nvPr>
        </p:nvSpPr>
        <p:spPr bwMode="gray">
          <a:xfrm>
            <a:off x="495301" y="3924300"/>
            <a:ext cx="7440386" cy="974271"/>
          </a:xfrm>
        </p:spPr>
        <p:txBody>
          <a:bodyPr/>
          <a:lstStyle>
            <a:lvl1pPr marL="0" indent="0" algn="l">
              <a:buNone/>
              <a:defRPr sz="2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Event City or Speaker Name</a:t>
            </a:r>
          </a:p>
        </p:txBody>
      </p:sp>
      <p:sp>
        <p:nvSpPr>
          <p:cNvPr id="11" name="Date"/>
          <p:cNvSpPr>
            <a:spLocks noGrp="1"/>
          </p:cNvSpPr>
          <p:nvPr>
            <p:ph type="body" sz="quarter" idx="13" hasCustomPrompt="1"/>
          </p:nvPr>
        </p:nvSpPr>
        <p:spPr bwMode="gray">
          <a:xfrm>
            <a:off x="495300" y="4990648"/>
            <a:ext cx="7440011" cy="702582"/>
          </a:xfrm>
        </p:spPr>
        <p:txBody>
          <a:bodyPr/>
          <a:lstStyle>
            <a:lvl1pPr>
              <a:defRPr>
                <a:solidFill>
                  <a:schemeClr val="tx1"/>
                </a:solidFill>
              </a:defRPr>
            </a:lvl1pPr>
          </a:lstStyle>
          <a:p>
            <a:pPr lvl="0"/>
            <a:r>
              <a:rPr lang="en-US" dirty="0"/>
              <a:t>Month DD, YYYY</a:t>
            </a:r>
          </a:p>
        </p:txBody>
      </p:sp>
      <p:sp>
        <p:nvSpPr>
          <p:cNvPr id="30" name="MIO_LOGOPLACEHOLDER#LowerLeftMediumWide" hidden="1"/>
          <p:cNvSpPr/>
          <p:nvPr/>
        </p:nvSpPr>
        <p:spPr>
          <a:xfrm>
            <a:off x="583916" y="5841607"/>
            <a:ext cx="584484" cy="632692"/>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12" name="Rectangle 11" hidden="1"/>
          <p:cNvSpPr/>
          <p:nvPr>
            <p:custDataLst>
              <p:tags r:id="rId1"/>
            </p:custDataLst>
          </p:nvPr>
        </p:nvSpPr>
        <p:spPr>
          <a:xfrm>
            <a:off x="426027" y="5744066"/>
            <a:ext cx="3241964" cy="9351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14" name="Rectangle 13" hidden="1"/>
          <p:cNvSpPr/>
          <p:nvPr>
            <p:custDataLst>
              <p:tags r:id="rId2"/>
            </p:custDataLst>
          </p:nvPr>
        </p:nvSpPr>
        <p:spPr>
          <a:xfrm>
            <a:off x="457200" y="415636"/>
            <a:ext cx="7658100" cy="52993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pic>
        <p:nvPicPr>
          <p:cNvPr id="19" name="Picture 2" descr="C:\Users\cbarthol\Desktop\Charlotte Work\Tools\PPT\Empower\New Logos\OptumLabs(R)_RGB.emf">
            <a:extLst>
              <a:ext uri="{FF2B5EF4-FFF2-40B4-BE49-F238E27FC236}">
                <a16:creationId xmlns:a16="http://schemas.microsoft.com/office/drawing/2014/main" id="{2DA7CFEE-93C5-4FBC-BA9F-EAF2E5F8B332}"/>
              </a:ext>
            </a:extLst>
          </p:cNvPr>
          <p:cNvPicPr>
            <a:picLocks noChangeAspect="1" noChangeArrowheads="1"/>
          </p:cNvPicPr>
          <p:nvPr userDrawn="1">
            <p:custDataLst>
              <p:tags r:id="rId3"/>
            </p:custDataLst>
          </p:nvPr>
        </p:nvPicPr>
        <p:blipFill>
          <a:blip r:embed="rId6">
            <a:extLst>
              <a:ext uri="{28A0092B-C50C-407E-A947-70E740481C1C}">
                <a14:useLocalDpi xmlns:a14="http://schemas.microsoft.com/office/drawing/2010/main" val="0"/>
              </a:ext>
            </a:extLst>
          </a:blip>
          <a:srcRect/>
          <a:stretch>
            <a:fillRect/>
          </a:stretch>
        </p:blipFill>
        <p:spPr bwMode="auto">
          <a:xfrm>
            <a:off x="585652" y="5839241"/>
            <a:ext cx="2786172" cy="6344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580131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Closing / Thank You">
    <p:spTree>
      <p:nvGrpSpPr>
        <p:cNvPr id="1" name=""/>
        <p:cNvGrpSpPr/>
        <p:nvPr/>
      </p:nvGrpSpPr>
      <p:grpSpPr>
        <a:xfrm>
          <a:off x="0" y="0"/>
          <a:ext cx="0" cy="0"/>
          <a:chOff x="0" y="0"/>
          <a:chExt cx="0" cy="0"/>
        </a:xfrm>
      </p:grpSpPr>
      <p:sp>
        <p:nvSpPr>
          <p:cNvPr id="2" name="Speaker name"/>
          <p:cNvSpPr>
            <a:spLocks noGrp="1"/>
          </p:cNvSpPr>
          <p:nvPr>
            <p:ph type="title" hasCustomPrompt="1"/>
          </p:nvPr>
        </p:nvSpPr>
        <p:spPr bwMode="gray">
          <a:xfrm>
            <a:off x="514349" y="3904343"/>
            <a:ext cx="7178221" cy="482887"/>
          </a:xfrm>
        </p:spPr>
        <p:txBody>
          <a:bodyPr anchor="b"/>
          <a:lstStyle>
            <a:lvl1pPr>
              <a:defRPr sz="2400">
                <a:solidFill>
                  <a:schemeClr val="accent1"/>
                </a:solidFill>
              </a:defRPr>
            </a:lvl1pPr>
          </a:lstStyle>
          <a:p>
            <a:r>
              <a:rPr lang="en-US" dirty="0"/>
              <a:t>First Name Last Name</a:t>
            </a:r>
          </a:p>
        </p:txBody>
      </p:sp>
      <p:sp>
        <p:nvSpPr>
          <p:cNvPr id="3" name="Speaker title"/>
          <p:cNvSpPr>
            <a:spLocks noGrp="1"/>
          </p:cNvSpPr>
          <p:nvPr>
            <p:ph type="body" idx="1" hasCustomPrompt="1"/>
          </p:nvPr>
        </p:nvSpPr>
        <p:spPr bwMode="gray">
          <a:xfrm>
            <a:off x="514349" y="4403068"/>
            <a:ext cx="7178221" cy="484632"/>
          </a:xfrm>
        </p:spPr>
        <p:txBody>
          <a:bodyPr anchor="t"/>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Title</a:t>
            </a:r>
          </a:p>
        </p:txBody>
      </p:sp>
      <p:sp>
        <p:nvSpPr>
          <p:cNvPr id="9" name="Phone/email"/>
          <p:cNvSpPr>
            <a:spLocks noGrp="1"/>
          </p:cNvSpPr>
          <p:nvPr>
            <p:ph type="body" idx="10" hasCustomPrompt="1"/>
          </p:nvPr>
        </p:nvSpPr>
        <p:spPr bwMode="gray">
          <a:xfrm>
            <a:off x="514348" y="5003288"/>
            <a:ext cx="7178221" cy="484632"/>
          </a:xfrm>
        </p:spPr>
        <p:txBody>
          <a:bodyPr anchor="ct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Tel: 123-456-7890</a:t>
            </a:r>
          </a:p>
        </p:txBody>
      </p:sp>
      <p:sp>
        <p:nvSpPr>
          <p:cNvPr id="23" name="Rectangle 22">
            <a:extLst>
              <a:ext uri="{FF2B5EF4-FFF2-40B4-BE49-F238E27FC236}">
                <a16:creationId xmlns:a16="http://schemas.microsoft.com/office/drawing/2014/main" id="{ECF35A84-66E1-4F72-848D-DB6EF4825F09}"/>
              </a:ext>
            </a:extLst>
          </p:cNvPr>
          <p:cNvSpPr/>
          <p:nvPr/>
        </p:nvSpPr>
        <p:spPr bwMode="gray">
          <a:xfrm>
            <a:off x="8001000" y="0"/>
            <a:ext cx="4191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96" tIns="143436" rIns="179296" bIns="143436" numCol="1" spcCol="0" rtlCol="0" fromWordArt="0" anchor="t" anchorCtr="0" forceAA="0" compatLnSpc="1">
            <a:prstTxWarp prst="textNoShape">
              <a:avLst/>
            </a:prstTxWarp>
            <a:noAutofit/>
          </a:bodyPr>
          <a:lstStyle/>
          <a:p>
            <a:pPr algn="ctr" defTabSz="91419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25" name="Rectangle 24">
            <a:extLst>
              <a:ext uri="{FF2B5EF4-FFF2-40B4-BE49-F238E27FC236}">
                <a16:creationId xmlns:a16="http://schemas.microsoft.com/office/drawing/2014/main" id="{C3AAB011-BE67-4CF8-9EF1-35D61D12B95A}"/>
              </a:ext>
            </a:extLst>
          </p:cNvPr>
          <p:cNvSpPr/>
          <p:nvPr userDrawn="1"/>
        </p:nvSpPr>
        <p:spPr bwMode="gray">
          <a:xfrm>
            <a:off x="8001000" y="0"/>
            <a:ext cx="4191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96" tIns="143436" rIns="179296" bIns="143436" numCol="1" spcCol="0" rtlCol="0" fromWordArt="0" anchor="t" anchorCtr="0" forceAA="0" compatLnSpc="1">
            <a:prstTxWarp prst="textNoShape">
              <a:avLst/>
            </a:prstTxWarp>
            <a:noAutofit/>
          </a:bodyPr>
          <a:lstStyle/>
          <a:p>
            <a:pPr algn="ctr" defTabSz="91419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35" name="MIO_LOGOPLACEHOLDER#LowerLeftMediumWide" hidden="1"/>
          <p:cNvSpPr/>
          <p:nvPr userDrawn="1"/>
        </p:nvSpPr>
        <p:spPr>
          <a:xfrm>
            <a:off x="392112" y="6174567"/>
            <a:ext cx="1890821" cy="435783"/>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27" name="Thank you or main title"/>
          <p:cNvSpPr>
            <a:spLocks noGrp="1"/>
          </p:cNvSpPr>
          <p:nvPr>
            <p:ph type="body" sz="quarter" idx="11" hasCustomPrompt="1"/>
          </p:nvPr>
        </p:nvSpPr>
        <p:spPr>
          <a:xfrm>
            <a:off x="514348" y="638629"/>
            <a:ext cx="7178040" cy="2559019"/>
          </a:xfrm>
        </p:spPr>
        <p:txBody>
          <a:bodyPr anchor="b"/>
          <a:lstStyle>
            <a:lvl1pPr>
              <a:defRPr sz="4400">
                <a:solidFill>
                  <a:schemeClr val="tx1"/>
                </a:solidFill>
              </a:defRPr>
            </a:lvl1pPr>
          </a:lstStyle>
          <a:p>
            <a:pPr lvl="0"/>
            <a:r>
              <a:rPr lang="en-US" dirty="0"/>
              <a:t>Insert closing language</a:t>
            </a:r>
          </a:p>
        </p:txBody>
      </p:sp>
      <p:sp>
        <p:nvSpPr>
          <p:cNvPr id="26" name="Rectangle 25" hidden="1"/>
          <p:cNvSpPr/>
          <p:nvPr userDrawn="1">
            <p:custDataLst>
              <p:tags r:id="rId1"/>
            </p:custDataLst>
          </p:nvPr>
        </p:nvSpPr>
        <p:spPr>
          <a:xfrm>
            <a:off x="304800" y="6084051"/>
            <a:ext cx="2214664" cy="61787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28" name="Subtitle"/>
          <p:cNvSpPr>
            <a:spLocks noGrp="1"/>
          </p:cNvSpPr>
          <p:nvPr>
            <p:ph type="body" sz="quarter" idx="12" hasCustomPrompt="1"/>
          </p:nvPr>
        </p:nvSpPr>
        <p:spPr>
          <a:xfrm>
            <a:off x="514348" y="3177964"/>
            <a:ext cx="7178040" cy="464911"/>
          </a:xfrm>
        </p:spPr>
        <p:txBody>
          <a:bodyPr/>
          <a:lstStyle>
            <a:lvl1pPr>
              <a:defRPr sz="2800">
                <a:solidFill>
                  <a:schemeClr val="tx1"/>
                </a:solidFill>
              </a:defRPr>
            </a:lvl1pPr>
          </a:lstStyle>
          <a:p>
            <a:pPr lvl="0"/>
            <a:r>
              <a:rPr lang="en-US" dirty="0"/>
              <a:t>Insert subhead if needed</a:t>
            </a:r>
          </a:p>
        </p:txBody>
      </p:sp>
      <p:pic>
        <p:nvPicPr>
          <p:cNvPr id="16" name="Picture 2" descr="C:\Users\cbarthol\Desktop\Charlotte Work\Tools\PPT\Empower\New Logos\OptumLabs(R)_RGB.emf">
            <a:extLst>
              <a:ext uri="{FF2B5EF4-FFF2-40B4-BE49-F238E27FC236}">
                <a16:creationId xmlns:a16="http://schemas.microsoft.com/office/drawing/2014/main" id="{91641082-DE99-43EF-AB31-B87924E97B58}"/>
              </a:ext>
            </a:extLst>
          </p:cNvPr>
          <p:cNvPicPr>
            <a:picLocks noChangeAspect="1" noChangeArrowheads="1"/>
          </p:cNvPicPr>
          <p:nvPr userDrawn="1">
            <p:custDataLst>
              <p:tags r:id="rId2"/>
            </p:custDataLst>
          </p:nvPr>
        </p:nvPicPr>
        <p:blipFill>
          <a:blip r:embed="rId4">
            <a:extLst>
              <a:ext uri="{28A0092B-C50C-407E-A947-70E740481C1C}">
                <a14:useLocalDpi xmlns:a14="http://schemas.microsoft.com/office/drawing/2010/main" val="0"/>
              </a:ext>
            </a:extLst>
          </a:blip>
          <a:srcRect/>
          <a:stretch>
            <a:fillRect/>
          </a:stretch>
        </p:blipFill>
        <p:spPr bwMode="auto">
          <a:xfrm>
            <a:off x="585652" y="5839241"/>
            <a:ext cx="2786172" cy="6344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28948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 Clinic 2">
    <p:spTree>
      <p:nvGrpSpPr>
        <p:cNvPr id="1" name=""/>
        <p:cNvGrpSpPr/>
        <p:nvPr/>
      </p:nvGrpSpPr>
      <p:grpSpPr>
        <a:xfrm>
          <a:off x="0" y="0"/>
          <a:ext cx="0" cy="0"/>
          <a:chOff x="0" y="0"/>
          <a:chExt cx="0" cy="0"/>
        </a:xfrm>
      </p:grpSpPr>
      <p:pic>
        <p:nvPicPr>
          <p:cNvPr id="5124" name="Picture 4" descr="C:\Users\cbarthol\Desktop\Charlotte Work\Tools\PPT\Empower\2019 PPT cover images\5-doctor-tablet-16x9.jpg"/>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 y="0"/>
            <a:ext cx="12191999" cy="6859716"/>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p:cNvSpPr/>
          <p:nvPr userDrawn="1"/>
        </p:nvSpPr>
        <p:spPr bwMode="gray">
          <a:xfrm>
            <a:off x="1" y="-233"/>
            <a:ext cx="10070274" cy="6858312"/>
          </a:xfrm>
          <a:prstGeom prst="rect">
            <a:avLst/>
          </a:prstGeom>
          <a:gradFill flip="none" rotWithShape="1">
            <a:gsLst>
              <a:gs pos="0">
                <a:srgbClr val="FFFFFF"/>
              </a:gs>
              <a:gs pos="56000">
                <a:srgbClr val="FFFFFF">
                  <a:alpha val="75000"/>
                </a:srgbClr>
              </a:gs>
              <a:gs pos="100000">
                <a:srgbClr val="FFFFFF">
                  <a:alpha val="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3" rIns="0" bIns="45723" numCol="1" rtlCol="0" anchor="ctr" anchorCtr="0" compatLnSpc="1">
            <a:prstTxWarp prst="textNoShape">
              <a:avLst/>
            </a:prstTxWarp>
          </a:bodyPr>
          <a:lstStyle/>
          <a:p>
            <a:pPr algn="ctr" defTabSz="914196"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 name="Title"/>
          <p:cNvSpPr>
            <a:spLocks noGrp="1"/>
          </p:cNvSpPr>
          <p:nvPr>
            <p:ph type="ctrTitle" hasCustomPrompt="1"/>
          </p:nvPr>
        </p:nvSpPr>
        <p:spPr bwMode="gray">
          <a:xfrm>
            <a:off x="495301" y="1104900"/>
            <a:ext cx="7440386" cy="2735839"/>
          </a:xfrm>
        </p:spPr>
        <p:txBody>
          <a:bodyPr anchor="b"/>
          <a:lstStyle>
            <a:lvl1pPr algn="l">
              <a:defRPr sz="4800"/>
            </a:lvl1pPr>
          </a:lstStyle>
          <a:p>
            <a:r>
              <a:rPr lang="en-US"/>
              <a:t>Insightful Presentation Title in Title Case </a:t>
            </a:r>
            <a:br>
              <a:rPr lang="en-US"/>
            </a:br>
            <a:r>
              <a:rPr lang="en-US"/>
              <a:t>(max. 3 lines)</a:t>
            </a:r>
            <a:endParaRPr lang="en-US" dirty="0"/>
          </a:p>
        </p:txBody>
      </p:sp>
      <p:sp>
        <p:nvSpPr>
          <p:cNvPr id="3" name="Subtitle"/>
          <p:cNvSpPr>
            <a:spLocks noGrp="1"/>
          </p:cNvSpPr>
          <p:nvPr>
            <p:ph type="subTitle" idx="1" hasCustomPrompt="1"/>
          </p:nvPr>
        </p:nvSpPr>
        <p:spPr bwMode="gray">
          <a:xfrm>
            <a:off x="495301" y="3924300"/>
            <a:ext cx="7440386" cy="974271"/>
          </a:xfrm>
        </p:spPr>
        <p:txBody>
          <a:bodyPr/>
          <a:lstStyle>
            <a:lvl1pPr marL="0" indent="0" algn="l">
              <a:buNone/>
              <a:defRPr sz="2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Event City or Speaker Name</a:t>
            </a:r>
          </a:p>
        </p:txBody>
      </p:sp>
      <p:sp>
        <p:nvSpPr>
          <p:cNvPr id="11" name="Date"/>
          <p:cNvSpPr>
            <a:spLocks noGrp="1"/>
          </p:cNvSpPr>
          <p:nvPr>
            <p:ph type="body" sz="quarter" idx="13" hasCustomPrompt="1"/>
          </p:nvPr>
        </p:nvSpPr>
        <p:spPr bwMode="gray">
          <a:xfrm>
            <a:off x="495300" y="4990648"/>
            <a:ext cx="7440011" cy="702582"/>
          </a:xfrm>
        </p:spPr>
        <p:txBody>
          <a:bodyPr/>
          <a:lstStyle>
            <a:lvl1pPr>
              <a:defRPr>
                <a:solidFill>
                  <a:schemeClr val="tx1"/>
                </a:solidFill>
              </a:defRPr>
            </a:lvl1pPr>
          </a:lstStyle>
          <a:p>
            <a:pPr lvl="0"/>
            <a:r>
              <a:rPr lang="en-US" dirty="0"/>
              <a:t>Month DD, YYYY</a:t>
            </a:r>
          </a:p>
        </p:txBody>
      </p:sp>
      <p:sp>
        <p:nvSpPr>
          <p:cNvPr id="30" name="MIO_LOGOPLACEHOLDER#LowerLeftMediumWide" hidden="1"/>
          <p:cNvSpPr/>
          <p:nvPr/>
        </p:nvSpPr>
        <p:spPr>
          <a:xfrm>
            <a:off x="583916" y="5841607"/>
            <a:ext cx="584484" cy="632692"/>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12" name="Rectangle 11" hidden="1"/>
          <p:cNvSpPr/>
          <p:nvPr>
            <p:custDataLst>
              <p:tags r:id="rId1"/>
            </p:custDataLst>
          </p:nvPr>
        </p:nvSpPr>
        <p:spPr>
          <a:xfrm>
            <a:off x="426027" y="5744066"/>
            <a:ext cx="3241964" cy="9351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14" name="Rectangle 13" hidden="1"/>
          <p:cNvSpPr/>
          <p:nvPr>
            <p:custDataLst>
              <p:tags r:id="rId2"/>
            </p:custDataLst>
          </p:nvPr>
        </p:nvSpPr>
        <p:spPr>
          <a:xfrm>
            <a:off x="457200" y="415636"/>
            <a:ext cx="7658100" cy="52993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pic>
        <p:nvPicPr>
          <p:cNvPr id="19" name="Picture 2" descr="C:\Users\cbarthol\Desktop\Charlotte Work\Tools\PPT\Empower\New Logos\OptumLabs(R)_RGB.emf">
            <a:extLst>
              <a:ext uri="{FF2B5EF4-FFF2-40B4-BE49-F238E27FC236}">
                <a16:creationId xmlns:a16="http://schemas.microsoft.com/office/drawing/2014/main" id="{E38E36CC-BA95-4847-848E-D7305824295C}"/>
              </a:ext>
            </a:extLst>
          </p:cNvPr>
          <p:cNvPicPr>
            <a:picLocks noChangeAspect="1" noChangeArrowheads="1"/>
          </p:cNvPicPr>
          <p:nvPr userDrawn="1">
            <p:custDataLst>
              <p:tags r:id="rId3"/>
            </p:custDataLst>
          </p:nvPr>
        </p:nvPicPr>
        <p:blipFill>
          <a:blip r:embed="rId6">
            <a:extLst>
              <a:ext uri="{28A0092B-C50C-407E-A947-70E740481C1C}">
                <a14:useLocalDpi xmlns:a14="http://schemas.microsoft.com/office/drawing/2010/main" val="0"/>
              </a:ext>
            </a:extLst>
          </a:blip>
          <a:srcRect/>
          <a:stretch>
            <a:fillRect/>
          </a:stretch>
        </p:blipFill>
        <p:spPr bwMode="auto">
          <a:xfrm>
            <a:off x="585652" y="5839241"/>
            <a:ext cx="2786172" cy="6344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18758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 Business 2">
    <p:spTree>
      <p:nvGrpSpPr>
        <p:cNvPr id="1" name=""/>
        <p:cNvGrpSpPr/>
        <p:nvPr/>
      </p:nvGrpSpPr>
      <p:grpSpPr>
        <a:xfrm>
          <a:off x="0" y="0"/>
          <a:ext cx="0" cy="0"/>
          <a:chOff x="0" y="0"/>
          <a:chExt cx="0" cy="0"/>
        </a:xfrm>
      </p:grpSpPr>
      <p:pic>
        <p:nvPicPr>
          <p:cNvPr id="1026" name="Picture 2" descr="C:\Users\cbarthol\Desktop\Charlotte Work\Tools\PPT\Empower\2019 PPT cover images\meeting-post-its-16x9.jpg"/>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 y="-233"/>
            <a:ext cx="12191999" cy="6859716"/>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p:cNvSpPr/>
          <p:nvPr userDrawn="1"/>
        </p:nvSpPr>
        <p:spPr bwMode="gray">
          <a:xfrm>
            <a:off x="1" y="-233"/>
            <a:ext cx="10070274" cy="6858312"/>
          </a:xfrm>
          <a:prstGeom prst="rect">
            <a:avLst/>
          </a:prstGeom>
          <a:gradFill flip="none" rotWithShape="1">
            <a:gsLst>
              <a:gs pos="0">
                <a:srgbClr val="FFFFFF"/>
              </a:gs>
              <a:gs pos="56000">
                <a:srgbClr val="FFFFFF">
                  <a:alpha val="75000"/>
                </a:srgbClr>
              </a:gs>
              <a:gs pos="100000">
                <a:srgbClr val="FFFFFF">
                  <a:alpha val="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3" rIns="0" bIns="45723" numCol="1" rtlCol="0" anchor="ctr" anchorCtr="0" compatLnSpc="1">
            <a:prstTxWarp prst="textNoShape">
              <a:avLst/>
            </a:prstTxWarp>
          </a:bodyPr>
          <a:lstStyle/>
          <a:p>
            <a:pPr algn="ctr" defTabSz="914196"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 name="Title"/>
          <p:cNvSpPr>
            <a:spLocks noGrp="1"/>
          </p:cNvSpPr>
          <p:nvPr>
            <p:ph type="ctrTitle" hasCustomPrompt="1"/>
          </p:nvPr>
        </p:nvSpPr>
        <p:spPr bwMode="gray">
          <a:xfrm>
            <a:off x="495301" y="1104900"/>
            <a:ext cx="7440386" cy="2735839"/>
          </a:xfrm>
        </p:spPr>
        <p:txBody>
          <a:bodyPr anchor="b"/>
          <a:lstStyle>
            <a:lvl1pPr algn="l">
              <a:defRPr sz="4800"/>
            </a:lvl1pPr>
          </a:lstStyle>
          <a:p>
            <a:r>
              <a:rPr lang="en-US"/>
              <a:t>Insightful Presentation Title in Title Case </a:t>
            </a:r>
            <a:br>
              <a:rPr lang="en-US"/>
            </a:br>
            <a:r>
              <a:rPr lang="en-US"/>
              <a:t>(max. 3 lines)</a:t>
            </a:r>
            <a:endParaRPr lang="en-US" dirty="0"/>
          </a:p>
        </p:txBody>
      </p:sp>
      <p:sp>
        <p:nvSpPr>
          <p:cNvPr id="3" name="Subtitle"/>
          <p:cNvSpPr>
            <a:spLocks noGrp="1"/>
          </p:cNvSpPr>
          <p:nvPr>
            <p:ph type="subTitle" idx="1" hasCustomPrompt="1"/>
          </p:nvPr>
        </p:nvSpPr>
        <p:spPr bwMode="gray">
          <a:xfrm>
            <a:off x="495301" y="3924300"/>
            <a:ext cx="7440386" cy="974271"/>
          </a:xfrm>
        </p:spPr>
        <p:txBody>
          <a:bodyPr/>
          <a:lstStyle>
            <a:lvl1pPr marL="0" indent="0" algn="l">
              <a:buNone/>
              <a:defRPr sz="2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Event City or Speaker Name</a:t>
            </a:r>
          </a:p>
        </p:txBody>
      </p:sp>
      <p:sp>
        <p:nvSpPr>
          <p:cNvPr id="11" name="Date"/>
          <p:cNvSpPr>
            <a:spLocks noGrp="1"/>
          </p:cNvSpPr>
          <p:nvPr>
            <p:ph type="body" sz="quarter" idx="13" hasCustomPrompt="1"/>
          </p:nvPr>
        </p:nvSpPr>
        <p:spPr bwMode="gray">
          <a:xfrm>
            <a:off x="495300" y="4990648"/>
            <a:ext cx="7440011" cy="702582"/>
          </a:xfrm>
        </p:spPr>
        <p:txBody>
          <a:bodyPr/>
          <a:lstStyle>
            <a:lvl1pPr>
              <a:defRPr>
                <a:solidFill>
                  <a:schemeClr val="tx1"/>
                </a:solidFill>
              </a:defRPr>
            </a:lvl1pPr>
          </a:lstStyle>
          <a:p>
            <a:pPr lvl="0"/>
            <a:r>
              <a:rPr lang="en-US" dirty="0"/>
              <a:t>Month DD, YYYY</a:t>
            </a:r>
          </a:p>
        </p:txBody>
      </p:sp>
      <p:sp>
        <p:nvSpPr>
          <p:cNvPr id="30" name="MIO_LOGOPLACEHOLDER#LowerLeftMediumWide" hidden="1"/>
          <p:cNvSpPr/>
          <p:nvPr/>
        </p:nvSpPr>
        <p:spPr>
          <a:xfrm>
            <a:off x="583916" y="5841607"/>
            <a:ext cx="584484" cy="632692"/>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12" name="Rectangle 11" hidden="1"/>
          <p:cNvSpPr/>
          <p:nvPr>
            <p:custDataLst>
              <p:tags r:id="rId1"/>
            </p:custDataLst>
          </p:nvPr>
        </p:nvSpPr>
        <p:spPr>
          <a:xfrm>
            <a:off x="426027" y="5744066"/>
            <a:ext cx="3241964" cy="9351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14" name="Rectangle 13" hidden="1"/>
          <p:cNvSpPr/>
          <p:nvPr>
            <p:custDataLst>
              <p:tags r:id="rId2"/>
            </p:custDataLst>
          </p:nvPr>
        </p:nvSpPr>
        <p:spPr>
          <a:xfrm>
            <a:off x="457200" y="415636"/>
            <a:ext cx="7658100" cy="52993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pic>
        <p:nvPicPr>
          <p:cNvPr id="19" name="Picture 2" descr="C:\Users\cbarthol\Desktop\Charlotte Work\Tools\PPT\Empower\New Logos\OptumLabs(R)_RGB.emf">
            <a:extLst>
              <a:ext uri="{FF2B5EF4-FFF2-40B4-BE49-F238E27FC236}">
                <a16:creationId xmlns:a16="http://schemas.microsoft.com/office/drawing/2014/main" id="{CBD1304B-D941-4F97-B48E-F702BB5DBA32}"/>
              </a:ext>
            </a:extLst>
          </p:cNvPr>
          <p:cNvPicPr>
            <a:picLocks noChangeAspect="1" noChangeArrowheads="1"/>
          </p:cNvPicPr>
          <p:nvPr userDrawn="1">
            <p:custDataLst>
              <p:tags r:id="rId3"/>
            </p:custDataLst>
          </p:nvPr>
        </p:nvPicPr>
        <p:blipFill>
          <a:blip r:embed="rId6">
            <a:extLst>
              <a:ext uri="{28A0092B-C50C-407E-A947-70E740481C1C}">
                <a14:useLocalDpi xmlns:a14="http://schemas.microsoft.com/office/drawing/2010/main" val="0"/>
              </a:ext>
            </a:extLst>
          </a:blip>
          <a:srcRect/>
          <a:stretch>
            <a:fillRect/>
          </a:stretch>
        </p:blipFill>
        <p:spPr bwMode="auto">
          <a:xfrm>
            <a:off x="585652" y="5839241"/>
            <a:ext cx="2786172" cy="6344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30970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 Lifestyle 3">
    <p:spTree>
      <p:nvGrpSpPr>
        <p:cNvPr id="1" name=""/>
        <p:cNvGrpSpPr/>
        <p:nvPr/>
      </p:nvGrpSpPr>
      <p:grpSpPr>
        <a:xfrm>
          <a:off x="0" y="0"/>
          <a:ext cx="0" cy="0"/>
          <a:chOff x="0" y="0"/>
          <a:chExt cx="0" cy="0"/>
        </a:xfrm>
      </p:grpSpPr>
      <p:pic>
        <p:nvPicPr>
          <p:cNvPr id="7171" name="Picture 3" descr="C:\Users\cbarthol\Desktop\Charlotte Work\Tools\PPT\Empower\2019 PPT cover images\7-woman-sitting-phone-mobile-16x9.jpeg"/>
          <p:cNvPicPr>
            <a:picLocks noChangeAspect="1" noChangeArrowheads="1"/>
          </p:cNvPicPr>
          <p:nvPr userDrawn="1"/>
        </p:nvPicPr>
        <p:blipFill rotWithShape="1">
          <a:blip r:embed="rId5">
            <a:extLst>
              <a:ext uri="{28A0092B-C50C-407E-A947-70E740481C1C}">
                <a14:useLocalDpi xmlns:a14="http://schemas.microsoft.com/office/drawing/2010/main" val="0"/>
              </a:ext>
            </a:extLst>
          </a:blip>
          <a:srcRect l="869" t="869"/>
          <a:stretch/>
        </p:blipFill>
        <p:spPr bwMode="auto">
          <a:xfrm>
            <a:off x="0" y="0"/>
            <a:ext cx="12191999" cy="6859714"/>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p:cNvSpPr/>
          <p:nvPr userDrawn="1"/>
        </p:nvSpPr>
        <p:spPr bwMode="gray">
          <a:xfrm>
            <a:off x="1" y="-233"/>
            <a:ext cx="10070274" cy="6858312"/>
          </a:xfrm>
          <a:prstGeom prst="rect">
            <a:avLst/>
          </a:prstGeom>
          <a:gradFill flip="none" rotWithShape="1">
            <a:gsLst>
              <a:gs pos="0">
                <a:srgbClr val="FFFFFF"/>
              </a:gs>
              <a:gs pos="56000">
                <a:srgbClr val="FFFFFF">
                  <a:alpha val="75000"/>
                </a:srgbClr>
              </a:gs>
              <a:gs pos="100000">
                <a:srgbClr val="FFFFFF">
                  <a:alpha val="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3" rIns="0" bIns="45723" numCol="1" rtlCol="0" anchor="ctr" anchorCtr="0" compatLnSpc="1">
            <a:prstTxWarp prst="textNoShape">
              <a:avLst/>
            </a:prstTxWarp>
          </a:bodyPr>
          <a:lstStyle/>
          <a:p>
            <a:pPr algn="ctr" defTabSz="914196"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 name="Title"/>
          <p:cNvSpPr>
            <a:spLocks noGrp="1"/>
          </p:cNvSpPr>
          <p:nvPr>
            <p:ph type="ctrTitle" hasCustomPrompt="1"/>
          </p:nvPr>
        </p:nvSpPr>
        <p:spPr bwMode="gray">
          <a:xfrm>
            <a:off x="495301" y="1104900"/>
            <a:ext cx="7440386" cy="2735839"/>
          </a:xfrm>
        </p:spPr>
        <p:txBody>
          <a:bodyPr anchor="b"/>
          <a:lstStyle>
            <a:lvl1pPr algn="l">
              <a:defRPr sz="4800"/>
            </a:lvl1pPr>
          </a:lstStyle>
          <a:p>
            <a:r>
              <a:rPr lang="en-US"/>
              <a:t>Insightful Presentation Title in Title Case </a:t>
            </a:r>
            <a:br>
              <a:rPr lang="en-US"/>
            </a:br>
            <a:r>
              <a:rPr lang="en-US"/>
              <a:t>(max. 3 lines)</a:t>
            </a:r>
            <a:endParaRPr lang="en-US" dirty="0"/>
          </a:p>
        </p:txBody>
      </p:sp>
      <p:sp>
        <p:nvSpPr>
          <p:cNvPr id="3" name="Subtitle"/>
          <p:cNvSpPr>
            <a:spLocks noGrp="1"/>
          </p:cNvSpPr>
          <p:nvPr>
            <p:ph type="subTitle" idx="1" hasCustomPrompt="1"/>
          </p:nvPr>
        </p:nvSpPr>
        <p:spPr bwMode="gray">
          <a:xfrm>
            <a:off x="495301" y="3924300"/>
            <a:ext cx="7440386" cy="974271"/>
          </a:xfrm>
        </p:spPr>
        <p:txBody>
          <a:bodyPr/>
          <a:lstStyle>
            <a:lvl1pPr marL="0" indent="0" algn="l">
              <a:buNone/>
              <a:defRPr sz="2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Event City or Speaker Name</a:t>
            </a:r>
          </a:p>
        </p:txBody>
      </p:sp>
      <p:sp>
        <p:nvSpPr>
          <p:cNvPr id="11" name="Date"/>
          <p:cNvSpPr>
            <a:spLocks noGrp="1"/>
          </p:cNvSpPr>
          <p:nvPr>
            <p:ph type="body" sz="quarter" idx="13" hasCustomPrompt="1"/>
          </p:nvPr>
        </p:nvSpPr>
        <p:spPr bwMode="gray">
          <a:xfrm>
            <a:off x="495300" y="4990648"/>
            <a:ext cx="7440011" cy="702582"/>
          </a:xfrm>
        </p:spPr>
        <p:txBody>
          <a:bodyPr/>
          <a:lstStyle>
            <a:lvl1pPr>
              <a:defRPr>
                <a:solidFill>
                  <a:schemeClr val="tx1"/>
                </a:solidFill>
              </a:defRPr>
            </a:lvl1pPr>
          </a:lstStyle>
          <a:p>
            <a:pPr lvl="0"/>
            <a:r>
              <a:rPr lang="en-US" dirty="0"/>
              <a:t>Month DD, YYYY</a:t>
            </a:r>
          </a:p>
        </p:txBody>
      </p:sp>
      <p:sp>
        <p:nvSpPr>
          <p:cNvPr id="30" name="MIO_LOGOPLACEHOLDER#LowerLeftMediumWide" hidden="1"/>
          <p:cNvSpPr/>
          <p:nvPr/>
        </p:nvSpPr>
        <p:spPr>
          <a:xfrm>
            <a:off x="583916" y="5841607"/>
            <a:ext cx="584484" cy="632692"/>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12" name="Rectangle 11" hidden="1"/>
          <p:cNvSpPr/>
          <p:nvPr>
            <p:custDataLst>
              <p:tags r:id="rId1"/>
            </p:custDataLst>
          </p:nvPr>
        </p:nvSpPr>
        <p:spPr>
          <a:xfrm>
            <a:off x="426027" y="5744066"/>
            <a:ext cx="3241964" cy="9351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14" name="Rectangle 13" hidden="1"/>
          <p:cNvSpPr/>
          <p:nvPr>
            <p:custDataLst>
              <p:tags r:id="rId2"/>
            </p:custDataLst>
          </p:nvPr>
        </p:nvSpPr>
        <p:spPr>
          <a:xfrm>
            <a:off x="457200" y="415636"/>
            <a:ext cx="7658100" cy="52993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pic>
        <p:nvPicPr>
          <p:cNvPr id="19" name="Picture 2" descr="C:\Users\cbarthol\Desktop\Charlotte Work\Tools\PPT\Empower\New Logos\OptumLabs(R)_RGB.emf">
            <a:extLst>
              <a:ext uri="{FF2B5EF4-FFF2-40B4-BE49-F238E27FC236}">
                <a16:creationId xmlns:a16="http://schemas.microsoft.com/office/drawing/2014/main" id="{AB5359C6-0BC6-4031-8631-B2A24C7AAD4B}"/>
              </a:ext>
            </a:extLst>
          </p:cNvPr>
          <p:cNvPicPr>
            <a:picLocks noChangeAspect="1" noChangeArrowheads="1"/>
          </p:cNvPicPr>
          <p:nvPr userDrawn="1">
            <p:custDataLst>
              <p:tags r:id="rId3"/>
            </p:custDataLst>
          </p:nvPr>
        </p:nvPicPr>
        <p:blipFill>
          <a:blip r:embed="rId6">
            <a:extLst>
              <a:ext uri="{28A0092B-C50C-407E-A947-70E740481C1C}">
                <a14:useLocalDpi xmlns:a14="http://schemas.microsoft.com/office/drawing/2010/main" val="0"/>
              </a:ext>
            </a:extLst>
          </a:blip>
          <a:srcRect/>
          <a:stretch>
            <a:fillRect/>
          </a:stretch>
        </p:blipFill>
        <p:spPr bwMode="auto">
          <a:xfrm>
            <a:off x="585652" y="5839241"/>
            <a:ext cx="2786172" cy="6344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93421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 Lifestyle 4">
    <p:spTree>
      <p:nvGrpSpPr>
        <p:cNvPr id="1" name=""/>
        <p:cNvGrpSpPr/>
        <p:nvPr/>
      </p:nvGrpSpPr>
      <p:grpSpPr>
        <a:xfrm>
          <a:off x="0" y="0"/>
          <a:ext cx="0" cy="0"/>
          <a:chOff x="0" y="0"/>
          <a:chExt cx="0" cy="0"/>
        </a:xfrm>
      </p:grpSpPr>
      <p:pic>
        <p:nvPicPr>
          <p:cNvPr id="2050" name="Picture 2" descr="C:\Users\cbarthol\Desktop\Charlotte Work\Tools\PPT\Empower\2019 PPT cover images\zion-16x9.jpg"/>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 y="-233"/>
            <a:ext cx="12192000" cy="6859714"/>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p:cNvSpPr/>
          <p:nvPr userDrawn="1"/>
        </p:nvSpPr>
        <p:spPr bwMode="gray">
          <a:xfrm>
            <a:off x="0" y="-233"/>
            <a:ext cx="11008425" cy="6858312"/>
          </a:xfrm>
          <a:prstGeom prst="rect">
            <a:avLst/>
          </a:prstGeom>
          <a:gradFill flip="none" rotWithShape="1">
            <a:gsLst>
              <a:gs pos="0">
                <a:srgbClr val="FFFFFF"/>
              </a:gs>
              <a:gs pos="56000">
                <a:srgbClr val="FFFFFF">
                  <a:alpha val="75000"/>
                </a:srgbClr>
              </a:gs>
              <a:gs pos="100000">
                <a:srgbClr val="FFFFFF">
                  <a:alpha val="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3" rIns="0" bIns="45723" numCol="1" rtlCol="0" anchor="ctr" anchorCtr="0" compatLnSpc="1">
            <a:prstTxWarp prst="textNoShape">
              <a:avLst/>
            </a:prstTxWarp>
          </a:bodyPr>
          <a:lstStyle/>
          <a:p>
            <a:pPr algn="ctr" defTabSz="914196"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 name="Title"/>
          <p:cNvSpPr>
            <a:spLocks noGrp="1"/>
          </p:cNvSpPr>
          <p:nvPr>
            <p:ph type="ctrTitle" hasCustomPrompt="1"/>
          </p:nvPr>
        </p:nvSpPr>
        <p:spPr bwMode="gray">
          <a:xfrm>
            <a:off x="495301" y="1104900"/>
            <a:ext cx="7440386" cy="2735839"/>
          </a:xfrm>
        </p:spPr>
        <p:txBody>
          <a:bodyPr anchor="b"/>
          <a:lstStyle>
            <a:lvl1pPr algn="l">
              <a:defRPr sz="4800"/>
            </a:lvl1pPr>
          </a:lstStyle>
          <a:p>
            <a:r>
              <a:rPr lang="en-US"/>
              <a:t>Insightful Presentation Title in Title Case </a:t>
            </a:r>
            <a:br>
              <a:rPr lang="en-US"/>
            </a:br>
            <a:r>
              <a:rPr lang="en-US"/>
              <a:t>(max. 3 lines)</a:t>
            </a:r>
            <a:endParaRPr lang="en-US" dirty="0"/>
          </a:p>
        </p:txBody>
      </p:sp>
      <p:sp>
        <p:nvSpPr>
          <p:cNvPr id="3" name="Subtitle"/>
          <p:cNvSpPr>
            <a:spLocks noGrp="1"/>
          </p:cNvSpPr>
          <p:nvPr>
            <p:ph type="subTitle" idx="1" hasCustomPrompt="1"/>
          </p:nvPr>
        </p:nvSpPr>
        <p:spPr bwMode="gray">
          <a:xfrm>
            <a:off x="495301" y="3924300"/>
            <a:ext cx="7440386" cy="974271"/>
          </a:xfrm>
        </p:spPr>
        <p:txBody>
          <a:bodyPr/>
          <a:lstStyle>
            <a:lvl1pPr marL="0" indent="0" algn="l">
              <a:buNone/>
              <a:defRPr sz="2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Event City or Speaker Name</a:t>
            </a:r>
          </a:p>
        </p:txBody>
      </p:sp>
      <p:sp>
        <p:nvSpPr>
          <p:cNvPr id="11" name="Date"/>
          <p:cNvSpPr>
            <a:spLocks noGrp="1"/>
          </p:cNvSpPr>
          <p:nvPr>
            <p:ph type="body" sz="quarter" idx="13" hasCustomPrompt="1"/>
          </p:nvPr>
        </p:nvSpPr>
        <p:spPr bwMode="gray">
          <a:xfrm>
            <a:off x="495300" y="4990648"/>
            <a:ext cx="7440011" cy="702582"/>
          </a:xfrm>
        </p:spPr>
        <p:txBody>
          <a:bodyPr/>
          <a:lstStyle>
            <a:lvl1pPr>
              <a:defRPr>
                <a:solidFill>
                  <a:schemeClr val="tx1"/>
                </a:solidFill>
              </a:defRPr>
            </a:lvl1pPr>
          </a:lstStyle>
          <a:p>
            <a:pPr lvl="0"/>
            <a:r>
              <a:rPr lang="en-US" dirty="0"/>
              <a:t>Month DD, YYYY</a:t>
            </a:r>
          </a:p>
        </p:txBody>
      </p:sp>
      <p:sp>
        <p:nvSpPr>
          <p:cNvPr id="30" name="MIO_LOGOPLACEHOLDER#LowerLeftMediumWide" hidden="1"/>
          <p:cNvSpPr/>
          <p:nvPr/>
        </p:nvSpPr>
        <p:spPr>
          <a:xfrm>
            <a:off x="583916" y="5841607"/>
            <a:ext cx="584484" cy="632692"/>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12" name="Rectangle 11" hidden="1"/>
          <p:cNvSpPr/>
          <p:nvPr>
            <p:custDataLst>
              <p:tags r:id="rId1"/>
            </p:custDataLst>
          </p:nvPr>
        </p:nvSpPr>
        <p:spPr>
          <a:xfrm>
            <a:off x="426027" y="5744066"/>
            <a:ext cx="3241964" cy="9351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14" name="Rectangle 13" hidden="1"/>
          <p:cNvSpPr/>
          <p:nvPr>
            <p:custDataLst>
              <p:tags r:id="rId2"/>
            </p:custDataLst>
          </p:nvPr>
        </p:nvSpPr>
        <p:spPr>
          <a:xfrm>
            <a:off x="457200" y="415636"/>
            <a:ext cx="7658100" cy="52993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pic>
        <p:nvPicPr>
          <p:cNvPr id="19" name="Picture 2" descr="C:\Users\cbarthol\Desktop\Charlotte Work\Tools\PPT\Empower\New Logos\OptumLabs(R)_RGB.emf">
            <a:extLst>
              <a:ext uri="{FF2B5EF4-FFF2-40B4-BE49-F238E27FC236}">
                <a16:creationId xmlns:a16="http://schemas.microsoft.com/office/drawing/2014/main" id="{4B0A7BC7-DED9-4969-A607-9CB8DFF62905}"/>
              </a:ext>
            </a:extLst>
          </p:cNvPr>
          <p:cNvPicPr>
            <a:picLocks noChangeAspect="1" noChangeArrowheads="1"/>
          </p:cNvPicPr>
          <p:nvPr userDrawn="1">
            <p:custDataLst>
              <p:tags r:id="rId3"/>
            </p:custDataLst>
          </p:nvPr>
        </p:nvPicPr>
        <p:blipFill>
          <a:blip r:embed="rId6">
            <a:extLst>
              <a:ext uri="{28A0092B-C50C-407E-A947-70E740481C1C}">
                <a14:useLocalDpi xmlns:a14="http://schemas.microsoft.com/office/drawing/2010/main" val="0"/>
              </a:ext>
            </a:extLst>
          </a:blip>
          <a:srcRect/>
          <a:stretch>
            <a:fillRect/>
          </a:stretch>
        </p:blipFill>
        <p:spPr bwMode="auto">
          <a:xfrm>
            <a:off x="585652" y="5839241"/>
            <a:ext cx="2786172" cy="6344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23152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 Military 1">
    <p:spTree>
      <p:nvGrpSpPr>
        <p:cNvPr id="1" name=""/>
        <p:cNvGrpSpPr/>
        <p:nvPr/>
      </p:nvGrpSpPr>
      <p:grpSpPr>
        <a:xfrm>
          <a:off x="0" y="0"/>
          <a:ext cx="0" cy="0"/>
          <a:chOff x="0" y="0"/>
          <a:chExt cx="0" cy="0"/>
        </a:xfrm>
      </p:grpSpPr>
      <p:pic>
        <p:nvPicPr>
          <p:cNvPr id="9218" name="Picture 2" descr="C:\Users\cbarthol\Desktop\Charlotte Work\Tools\PPT\Empower\2019 PPT cover images\9-military-army-family-happy-16x9.jpg"/>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0" y="-234"/>
            <a:ext cx="12192000" cy="6859715"/>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p:cNvSpPr/>
          <p:nvPr userDrawn="1"/>
        </p:nvSpPr>
        <p:spPr bwMode="gray">
          <a:xfrm>
            <a:off x="0" y="-233"/>
            <a:ext cx="11008425" cy="6858312"/>
          </a:xfrm>
          <a:prstGeom prst="rect">
            <a:avLst/>
          </a:prstGeom>
          <a:gradFill flip="none" rotWithShape="1">
            <a:gsLst>
              <a:gs pos="0">
                <a:srgbClr val="FFFFFF"/>
              </a:gs>
              <a:gs pos="56000">
                <a:srgbClr val="FFFFFF">
                  <a:alpha val="75000"/>
                </a:srgbClr>
              </a:gs>
              <a:gs pos="100000">
                <a:srgbClr val="FFFFFF">
                  <a:alpha val="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3" rIns="0" bIns="45723" numCol="1" rtlCol="0" anchor="ctr" anchorCtr="0" compatLnSpc="1">
            <a:prstTxWarp prst="textNoShape">
              <a:avLst/>
            </a:prstTxWarp>
          </a:bodyPr>
          <a:lstStyle/>
          <a:p>
            <a:pPr algn="ctr" defTabSz="914196"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 name="Title"/>
          <p:cNvSpPr>
            <a:spLocks noGrp="1"/>
          </p:cNvSpPr>
          <p:nvPr>
            <p:ph type="ctrTitle" hasCustomPrompt="1"/>
          </p:nvPr>
        </p:nvSpPr>
        <p:spPr bwMode="gray">
          <a:xfrm>
            <a:off x="495301" y="1104900"/>
            <a:ext cx="7440386" cy="2735839"/>
          </a:xfrm>
        </p:spPr>
        <p:txBody>
          <a:bodyPr anchor="b"/>
          <a:lstStyle>
            <a:lvl1pPr algn="l">
              <a:defRPr sz="4800"/>
            </a:lvl1pPr>
          </a:lstStyle>
          <a:p>
            <a:r>
              <a:rPr lang="en-US"/>
              <a:t>Insightful Presentation Title in Title Case </a:t>
            </a:r>
            <a:br>
              <a:rPr lang="en-US"/>
            </a:br>
            <a:r>
              <a:rPr lang="en-US"/>
              <a:t>(max. 3 lines)</a:t>
            </a:r>
            <a:endParaRPr lang="en-US" dirty="0"/>
          </a:p>
        </p:txBody>
      </p:sp>
      <p:sp>
        <p:nvSpPr>
          <p:cNvPr id="3" name="Subtitle"/>
          <p:cNvSpPr>
            <a:spLocks noGrp="1"/>
          </p:cNvSpPr>
          <p:nvPr>
            <p:ph type="subTitle" idx="1" hasCustomPrompt="1"/>
          </p:nvPr>
        </p:nvSpPr>
        <p:spPr bwMode="gray">
          <a:xfrm>
            <a:off x="495301" y="3924300"/>
            <a:ext cx="7440386" cy="974271"/>
          </a:xfrm>
        </p:spPr>
        <p:txBody>
          <a:bodyPr/>
          <a:lstStyle>
            <a:lvl1pPr marL="0" indent="0" algn="l">
              <a:buNone/>
              <a:defRPr sz="2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Event City or Speaker Name</a:t>
            </a:r>
          </a:p>
        </p:txBody>
      </p:sp>
      <p:sp>
        <p:nvSpPr>
          <p:cNvPr id="11" name="Date"/>
          <p:cNvSpPr>
            <a:spLocks noGrp="1"/>
          </p:cNvSpPr>
          <p:nvPr>
            <p:ph type="body" sz="quarter" idx="13" hasCustomPrompt="1"/>
          </p:nvPr>
        </p:nvSpPr>
        <p:spPr bwMode="gray">
          <a:xfrm>
            <a:off x="495300" y="4990648"/>
            <a:ext cx="7440011" cy="702582"/>
          </a:xfrm>
        </p:spPr>
        <p:txBody>
          <a:bodyPr/>
          <a:lstStyle>
            <a:lvl1pPr>
              <a:defRPr>
                <a:solidFill>
                  <a:schemeClr val="tx1"/>
                </a:solidFill>
              </a:defRPr>
            </a:lvl1pPr>
          </a:lstStyle>
          <a:p>
            <a:pPr lvl="0"/>
            <a:r>
              <a:rPr lang="en-US" dirty="0"/>
              <a:t>Month DD, YYYY</a:t>
            </a:r>
          </a:p>
        </p:txBody>
      </p:sp>
      <p:sp>
        <p:nvSpPr>
          <p:cNvPr id="30" name="MIO_LOGOPLACEHOLDER#LowerLeftMediumWide" hidden="1"/>
          <p:cNvSpPr/>
          <p:nvPr/>
        </p:nvSpPr>
        <p:spPr>
          <a:xfrm>
            <a:off x="583916" y="5841607"/>
            <a:ext cx="584484" cy="632692"/>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12" name="Rectangle 11" hidden="1"/>
          <p:cNvSpPr/>
          <p:nvPr>
            <p:custDataLst>
              <p:tags r:id="rId1"/>
            </p:custDataLst>
          </p:nvPr>
        </p:nvSpPr>
        <p:spPr>
          <a:xfrm>
            <a:off x="426027" y="5744066"/>
            <a:ext cx="3241964" cy="9351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14" name="Rectangle 13" hidden="1"/>
          <p:cNvSpPr/>
          <p:nvPr>
            <p:custDataLst>
              <p:tags r:id="rId2"/>
            </p:custDataLst>
          </p:nvPr>
        </p:nvSpPr>
        <p:spPr>
          <a:xfrm>
            <a:off x="457200" y="415636"/>
            <a:ext cx="7658100" cy="52993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pic>
        <p:nvPicPr>
          <p:cNvPr id="19" name="Picture 2" descr="C:\Users\cbarthol\Desktop\Charlotte Work\Tools\PPT\Empower\New Logos\OptumLabs(R)_RGB.emf">
            <a:extLst>
              <a:ext uri="{FF2B5EF4-FFF2-40B4-BE49-F238E27FC236}">
                <a16:creationId xmlns:a16="http://schemas.microsoft.com/office/drawing/2014/main" id="{6F83BCA3-4FB1-491A-A8A6-8C57311D3E78}"/>
              </a:ext>
            </a:extLst>
          </p:cNvPr>
          <p:cNvPicPr>
            <a:picLocks noChangeAspect="1" noChangeArrowheads="1"/>
          </p:cNvPicPr>
          <p:nvPr userDrawn="1">
            <p:custDataLst>
              <p:tags r:id="rId3"/>
            </p:custDataLst>
          </p:nvPr>
        </p:nvPicPr>
        <p:blipFill>
          <a:blip r:embed="rId6">
            <a:extLst>
              <a:ext uri="{28A0092B-C50C-407E-A947-70E740481C1C}">
                <a14:useLocalDpi xmlns:a14="http://schemas.microsoft.com/office/drawing/2010/main" val="0"/>
              </a:ext>
            </a:extLst>
          </a:blip>
          <a:srcRect/>
          <a:stretch>
            <a:fillRect/>
          </a:stretch>
        </p:blipFill>
        <p:spPr bwMode="auto">
          <a:xfrm>
            <a:off x="585652" y="5839241"/>
            <a:ext cx="2786172" cy="6344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7228401"/>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tags" Target="../tags/tag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image" Target="../media/image1.emf"/><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tags" Target="../tags/tag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tags" Target="../tags/tag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41"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cNvSpPr>
            <a:spLocks noGrp="1"/>
          </p:cNvSpPr>
          <p:nvPr>
            <p:ph type="title"/>
          </p:nvPr>
        </p:nvSpPr>
        <p:spPr bwMode="gray">
          <a:xfrm>
            <a:off x="495300" y="0"/>
            <a:ext cx="11315700" cy="1074058"/>
          </a:xfrm>
          <a:prstGeom prst="rect">
            <a:avLst/>
          </a:prstGeom>
        </p:spPr>
        <p:txBody>
          <a:bodyPr vert="horz" lIns="0" tIns="0" rIns="0" bIns="0" rtlCol="0" anchor="b">
            <a:noAutofit/>
          </a:bodyPr>
          <a:lstStyle/>
          <a:p>
            <a:r>
              <a:rPr lang="en-US" dirty="0"/>
              <a:t>Click to edit Master title style</a:t>
            </a:r>
          </a:p>
        </p:txBody>
      </p:sp>
      <p:sp>
        <p:nvSpPr>
          <p:cNvPr id="3" name="Content"/>
          <p:cNvSpPr>
            <a:spLocks noGrp="1"/>
          </p:cNvSpPr>
          <p:nvPr>
            <p:ph type="body" idx="1"/>
          </p:nvPr>
        </p:nvSpPr>
        <p:spPr bwMode="gray">
          <a:xfrm>
            <a:off x="495300" y="1825625"/>
            <a:ext cx="11315700" cy="4074432"/>
          </a:xfrm>
          <a:prstGeom prst="rect">
            <a:avLst/>
          </a:prstGeom>
        </p:spPr>
        <p:txBody>
          <a:bodyPr vert="horz"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sp>
        <p:nvSpPr>
          <p:cNvPr id="4" name="Date Placeholder 3"/>
          <p:cNvSpPr>
            <a:spLocks noGrp="1"/>
          </p:cNvSpPr>
          <p:nvPr>
            <p:ph type="dt" sz="half" idx="2"/>
          </p:nvPr>
        </p:nvSpPr>
        <p:spPr bwMode="gray">
          <a:xfrm>
            <a:off x="419100" y="7039123"/>
            <a:ext cx="2743200" cy="365125"/>
          </a:xfrm>
          <a:prstGeom prst="rect">
            <a:avLst/>
          </a:prstGeom>
        </p:spPr>
        <p:txBody>
          <a:bodyPr vert="horz" lIns="0" tIns="0" rIns="0" bIns="0" rtlCol="0" anchor="ctr"/>
          <a:lstStyle>
            <a:lvl1pPr algn="l">
              <a:defRPr sz="900">
                <a:solidFill>
                  <a:schemeClr val="accent4"/>
                </a:solidFill>
              </a:defRPr>
            </a:lvl1pPr>
          </a:lstStyle>
          <a:p>
            <a:fld id="{6CCA2D59-71D9-45EC-806D-C00140843C8C}" type="datetime1">
              <a:rPr lang="en-US" smtClean="0"/>
              <a:t>2/14/23</a:t>
            </a:fld>
            <a:endParaRPr lang="en-US" dirty="0"/>
          </a:p>
        </p:txBody>
      </p:sp>
      <p:cxnSp>
        <p:nvCxnSpPr>
          <p:cNvPr id="8" name="Straight Connector 7"/>
          <p:cNvCxnSpPr>
            <a:cxnSpLocks/>
          </p:cNvCxnSpPr>
          <p:nvPr/>
        </p:nvCxnSpPr>
        <p:spPr bwMode="gray">
          <a:xfrm>
            <a:off x="457200" y="1100666"/>
            <a:ext cx="1135380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a:cxnSpLocks/>
          </p:cNvCxnSpPr>
          <p:nvPr/>
        </p:nvCxnSpPr>
        <p:spPr bwMode="gray">
          <a:xfrm>
            <a:off x="457200" y="1100666"/>
            <a:ext cx="1135380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a:cxnSpLocks/>
          </p:cNvCxnSpPr>
          <p:nvPr/>
        </p:nvCxnSpPr>
        <p:spPr bwMode="gray">
          <a:xfrm>
            <a:off x="457200" y="1100666"/>
            <a:ext cx="1135380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EDB2CE75-020D-45A1-B141-8BC43E0F6356}"/>
              </a:ext>
            </a:extLst>
          </p:cNvPr>
          <p:cNvCxnSpPr>
            <a:cxnSpLocks/>
          </p:cNvCxnSpPr>
          <p:nvPr/>
        </p:nvCxnSpPr>
        <p:spPr bwMode="gray">
          <a:xfrm>
            <a:off x="457200" y="1100666"/>
            <a:ext cx="1135380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4E70631-2200-435E-8B78-C15380687CB2}"/>
              </a:ext>
            </a:extLst>
          </p:cNvPr>
          <p:cNvCxnSpPr>
            <a:cxnSpLocks/>
          </p:cNvCxnSpPr>
          <p:nvPr/>
        </p:nvCxnSpPr>
        <p:spPr bwMode="gray">
          <a:xfrm>
            <a:off x="457200" y="1100666"/>
            <a:ext cx="1135380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EB69FDF-A621-430B-ADCC-6492A766DF3E}"/>
              </a:ext>
            </a:extLst>
          </p:cNvPr>
          <p:cNvCxnSpPr>
            <a:cxnSpLocks/>
          </p:cNvCxnSpPr>
          <p:nvPr/>
        </p:nvCxnSpPr>
        <p:spPr bwMode="gray">
          <a:xfrm>
            <a:off x="457200" y="1100666"/>
            <a:ext cx="1135380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sp>
        <p:nvSpPr>
          <p:cNvPr id="16" name="MIO_LOGOPLACEHOLDER#LowerLeftSmallWide" hidden="1"/>
          <p:cNvSpPr/>
          <p:nvPr/>
        </p:nvSpPr>
        <p:spPr>
          <a:xfrm>
            <a:off x="392112" y="6174567"/>
            <a:ext cx="1890821" cy="43578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18" name="empower - DO NOT DELETE!!!" hidden="1"/>
          <p:cNvSpPr/>
          <p:nvPr>
            <p:custDataLst>
              <p:tags r:id="rId42"/>
            </p:custDataLst>
          </p:nvPr>
        </p:nvSpPr>
        <p:spPr>
          <a:xfrm>
            <a:off x="0" y="0"/>
            <a:ext cx="0" cy="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27" name="Slide Number Placeholder 26">
            <a:extLst>
              <a:ext uri="{FF2B5EF4-FFF2-40B4-BE49-F238E27FC236}">
                <a16:creationId xmlns:a16="http://schemas.microsoft.com/office/drawing/2014/main" id="{08C8B57B-BCDA-4101-B4DD-87F49D6D3104}"/>
              </a:ext>
            </a:extLst>
          </p:cNvPr>
          <p:cNvSpPr>
            <a:spLocks noGrp="1"/>
          </p:cNvSpPr>
          <p:nvPr>
            <p:ph type="sldNum" sz="quarter" idx="4"/>
          </p:nvPr>
        </p:nvSpPr>
        <p:spPr>
          <a:xfrm>
            <a:off x="11265408" y="6448111"/>
            <a:ext cx="539496" cy="230833"/>
          </a:xfrm>
          <a:prstGeom prst="rect">
            <a:avLst/>
          </a:prstGeom>
        </p:spPr>
        <p:txBody>
          <a:bodyPr vert="horz" lIns="0" tIns="0" rIns="0" bIns="0" rtlCol="0" anchor="ctr"/>
          <a:lstStyle>
            <a:lvl1pPr algn="r">
              <a:defRPr sz="900">
                <a:solidFill>
                  <a:schemeClr val="accent4"/>
                </a:solidFill>
              </a:defRPr>
            </a:lvl1pPr>
          </a:lstStyle>
          <a:p>
            <a:fld id="{901F1369-4AEB-4520-96C0-9F78886180C1}" type="slidenum">
              <a:rPr lang="en-US" smtClean="0"/>
              <a:pPr/>
              <a:t>‹#›</a:t>
            </a:fld>
            <a:endParaRPr lang="en-US" dirty="0"/>
          </a:p>
        </p:txBody>
      </p:sp>
      <p:sp>
        <p:nvSpPr>
          <p:cNvPr id="23" name="TextBox 5" hidden="1"/>
          <p:cNvSpPr txBox="1"/>
          <p:nvPr>
            <p:custDataLst>
              <p:tags r:id="rId43"/>
            </p:custDataLst>
          </p:nvPr>
        </p:nvSpPr>
        <p:spPr>
          <a:xfrm rot="20625550">
            <a:off x="1934612" y="2925786"/>
            <a:ext cx="8322776" cy="100642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lnSpc>
                <a:spcPct val="90000"/>
              </a:lnSpc>
              <a:spcAft>
                <a:spcPts val="400"/>
              </a:spcAft>
            </a:pPr>
            <a:endParaRPr lang="en-US" sz="6600" dirty="0">
              <a:solidFill>
                <a:schemeClr val="accent5">
                  <a:lumMod val="20000"/>
                  <a:lumOff val="80000"/>
                </a:schemeClr>
              </a:solidFill>
            </a:endParaRPr>
          </a:p>
        </p:txBody>
      </p:sp>
      <p:sp>
        <p:nvSpPr>
          <p:cNvPr id="5" name="Footer Placeholder 4"/>
          <p:cNvSpPr>
            <a:spLocks noGrp="1"/>
          </p:cNvSpPr>
          <p:nvPr>
            <p:ph type="ftr" sz="quarter" idx="3"/>
          </p:nvPr>
        </p:nvSpPr>
        <p:spPr>
          <a:xfrm>
            <a:off x="3048001" y="6414340"/>
            <a:ext cx="8178408" cy="313241"/>
          </a:xfrm>
          <a:prstGeom prst="rect">
            <a:avLst/>
          </a:prstGeom>
        </p:spPr>
        <p:txBody>
          <a:bodyPr vert="horz" lIns="0" tIns="0" rIns="0" bIns="0" rtlCol="0" anchor="ctr"/>
          <a:lstStyle>
            <a:lvl1pPr>
              <a:defRPr lang="en-US" sz="900">
                <a:solidFill>
                  <a:schemeClr val="accent4"/>
                </a:solidFill>
              </a:defRPr>
            </a:lvl1pPr>
          </a:lstStyle>
          <a:p>
            <a:pPr algn="r"/>
            <a:r>
              <a:rPr lang="en-US" dirty="0"/>
              <a:t>© 2021 UnitedHealth Group. Any use, copying or distribution without written permission from UnitedHealth Group is prohibited.</a:t>
            </a:r>
          </a:p>
        </p:txBody>
      </p:sp>
      <p:pic>
        <p:nvPicPr>
          <p:cNvPr id="22" name="Picture 2" descr="C:\Users\cbarthol\Desktop\Charlotte Work\Tools\PPT\Empower\New Logos\OptumLabs(R)_RGB.emf">
            <a:extLst>
              <a:ext uri="{FF2B5EF4-FFF2-40B4-BE49-F238E27FC236}">
                <a16:creationId xmlns:a16="http://schemas.microsoft.com/office/drawing/2014/main" id="{7A01BF47-0008-4245-9E76-BC608A04B8FD}"/>
              </a:ext>
            </a:extLst>
          </p:cNvPr>
          <p:cNvPicPr>
            <a:picLocks noChangeAspect="1" noChangeArrowheads="1"/>
          </p:cNvPicPr>
          <p:nvPr userDrawn="1">
            <p:custDataLst>
              <p:tags r:id="rId44"/>
            </p:custDataLst>
          </p:nvPr>
        </p:nvPicPr>
        <p:blipFill>
          <a:blip r:embed="rId45">
            <a:extLst>
              <a:ext uri="{28A0092B-C50C-407E-A947-70E740481C1C}">
                <a14:useLocalDpi xmlns:a14="http://schemas.microsoft.com/office/drawing/2010/main" val="0"/>
              </a:ext>
            </a:extLst>
          </a:blip>
          <a:srcRect/>
          <a:stretch>
            <a:fillRect/>
          </a:stretch>
        </p:blipFill>
        <p:spPr bwMode="auto">
          <a:xfrm>
            <a:off x="386146" y="6175525"/>
            <a:ext cx="1927338" cy="438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9217218"/>
      </p:ext>
    </p:extLst>
  </p:cSld>
  <p:clrMap bg1="lt1" tx1="dk1" bg2="lt2" tx2="dk2" accent1="accent1" accent2="accent2" accent3="accent3" accent4="accent4" accent5="accent5" accent6="accent6" hlink="hlink" folHlink="folHlink"/>
  <p:sldLayoutIdLst>
    <p:sldLayoutId id="2147483964" r:id="rId1"/>
    <p:sldLayoutId id="2147483965" r:id="rId2"/>
    <p:sldLayoutId id="2147483966" r:id="rId3"/>
    <p:sldLayoutId id="2147483967" r:id="rId4"/>
    <p:sldLayoutId id="2147483968" r:id="rId5"/>
    <p:sldLayoutId id="2147483969" r:id="rId6"/>
    <p:sldLayoutId id="2147483970" r:id="rId7"/>
    <p:sldLayoutId id="2147483971" r:id="rId8"/>
    <p:sldLayoutId id="2147483972" r:id="rId9"/>
    <p:sldLayoutId id="2147483973" r:id="rId10"/>
    <p:sldLayoutId id="2147483974" r:id="rId11"/>
    <p:sldLayoutId id="2147483975" r:id="rId12"/>
    <p:sldLayoutId id="2147483976" r:id="rId13"/>
    <p:sldLayoutId id="2147483977" r:id="rId14"/>
    <p:sldLayoutId id="2147483978" r:id="rId15"/>
    <p:sldLayoutId id="2147483979" r:id="rId16"/>
    <p:sldLayoutId id="2147483980" r:id="rId17"/>
    <p:sldLayoutId id="2147483981" r:id="rId18"/>
    <p:sldLayoutId id="2147483982" r:id="rId19"/>
    <p:sldLayoutId id="2147483983" r:id="rId20"/>
    <p:sldLayoutId id="2147483984" r:id="rId21"/>
    <p:sldLayoutId id="2147483985" r:id="rId22"/>
    <p:sldLayoutId id="2147483986" r:id="rId23"/>
    <p:sldLayoutId id="2147483987" r:id="rId24"/>
    <p:sldLayoutId id="2147483988" r:id="rId25"/>
    <p:sldLayoutId id="2147483989" r:id="rId26"/>
    <p:sldLayoutId id="2147483990" r:id="rId27"/>
    <p:sldLayoutId id="2147483991" r:id="rId28"/>
    <p:sldLayoutId id="2147483992" r:id="rId29"/>
    <p:sldLayoutId id="2147483993" r:id="rId30"/>
    <p:sldLayoutId id="2147483994" r:id="rId31"/>
    <p:sldLayoutId id="2147483995" r:id="rId32"/>
    <p:sldLayoutId id="2147483996" r:id="rId33"/>
    <p:sldLayoutId id="2147483997" r:id="rId34"/>
    <p:sldLayoutId id="2147483998" r:id="rId35"/>
    <p:sldLayoutId id="2147483999" r:id="rId36"/>
    <p:sldLayoutId id="2147484000" r:id="rId37"/>
    <p:sldLayoutId id="2147484001" r:id="rId38"/>
    <p:sldLayoutId id="2147484002" r:id="rId39"/>
    <p:sldLayoutId id="2147484003" r:id="rId40"/>
  </p:sldLayoutIdLst>
  <p:hf hdr="0" dt="0"/>
  <p:txStyles>
    <p:titleStyle>
      <a:lvl1pPr algn="l" defTabSz="914400" rtl="0" eaLnBrk="1" latinLnBrk="0" hangingPunct="1">
        <a:lnSpc>
          <a:spcPct val="90000"/>
        </a:lnSpc>
        <a:spcBef>
          <a:spcPct val="0"/>
        </a:spcBef>
        <a:buNone/>
        <a:defRPr sz="3000" kern="1200">
          <a:solidFill>
            <a:srgbClr val="55565A"/>
          </a:solidFill>
          <a:latin typeface="+mj-lt"/>
          <a:ea typeface="+mj-ea"/>
          <a:cs typeface="+mj-cs"/>
        </a:defRPr>
      </a:lvl1pPr>
    </p:titleStyle>
    <p:bodyStyle>
      <a:lvl1pPr marL="0" indent="0" algn="l" defTabSz="914400" rtl="0" eaLnBrk="1" latinLnBrk="0" hangingPunct="1">
        <a:lnSpc>
          <a:spcPct val="95000"/>
        </a:lnSpc>
        <a:spcBef>
          <a:spcPts val="800"/>
        </a:spcBef>
        <a:spcAft>
          <a:spcPts val="600"/>
        </a:spcAft>
        <a:buFont typeface="Arial" panose="020B0604020202020204" pitchFamily="34" charset="0"/>
        <a:buChar char="​"/>
        <a:defRPr sz="2200" kern="1200">
          <a:solidFill>
            <a:schemeClr val="tx2"/>
          </a:solidFill>
          <a:latin typeface="+mn-lt"/>
          <a:ea typeface="+mn-ea"/>
          <a:cs typeface="+mn-cs"/>
        </a:defRPr>
      </a:lvl1pPr>
      <a:lvl2pPr marL="230188" indent="-230188"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200" kern="1200">
          <a:solidFill>
            <a:schemeClr val="tx1"/>
          </a:solidFill>
          <a:latin typeface="+mn-lt"/>
          <a:ea typeface="+mn-ea"/>
          <a:cs typeface="+mn-cs"/>
        </a:defRPr>
      </a:lvl2pPr>
      <a:lvl3pPr marL="228600" indent="-228600"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200" kern="1200">
          <a:solidFill>
            <a:schemeClr val="tx1"/>
          </a:solidFill>
          <a:latin typeface="+mn-lt"/>
          <a:ea typeface="+mn-ea"/>
          <a:cs typeface="+mn-cs"/>
        </a:defRPr>
      </a:lvl3pPr>
      <a:lvl4pPr marL="458788" indent="-230188" algn="l" defTabSz="914400" rtl="0" eaLnBrk="1" latinLnBrk="0" hangingPunct="1">
        <a:lnSpc>
          <a:spcPct val="95000"/>
        </a:lnSpc>
        <a:spcBef>
          <a:spcPts val="0"/>
        </a:spcBef>
        <a:spcAft>
          <a:spcPts val="600"/>
        </a:spcAft>
        <a:buFont typeface="Arial" panose="020B0604020202020204" pitchFamily="34" charset="0"/>
        <a:buChar char="−"/>
        <a:defRPr sz="2000" kern="1200">
          <a:solidFill>
            <a:schemeClr val="tx1"/>
          </a:solidFill>
          <a:latin typeface="+mn-lt"/>
          <a:ea typeface="+mn-ea"/>
          <a:cs typeface="+mn-cs"/>
        </a:defRPr>
      </a:lvl4pPr>
      <a:lvl5pPr marL="685800" indent="-228600" algn="l" defTabSz="914400" rtl="0" eaLnBrk="1" latinLnBrk="0" hangingPunct="1">
        <a:lnSpc>
          <a:spcPct val="95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5pPr>
      <a:lvl6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6pPr>
      <a:lvl7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7pPr>
      <a:lvl8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8pPr>
      <a:lvl9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72" pos="3816">
          <p15:clr>
            <a:srgbClr val="FDE53C"/>
          </p15:clr>
        </p15:guide>
        <p15:guide id="73" orient="horz" pos="3720">
          <p15:clr>
            <a:srgbClr val="F26B43"/>
          </p15:clr>
        </p15:guide>
        <p15:guide id="74">
          <p15:clr>
            <a:srgbClr val="F26B43"/>
          </p15:clr>
        </p15:guide>
        <p15:guide id="75" pos="7440">
          <p15:clr>
            <a:srgbClr val="F26B43"/>
          </p15:clr>
        </p15:guide>
        <p15:guide id="76" pos="264">
          <p15:clr>
            <a:srgbClr val="F26B43"/>
          </p15:clr>
        </p15:guide>
        <p15:guide id="77" orient="horz" pos="4080">
          <p15:clr>
            <a:srgbClr val="F26B43"/>
          </p15:clr>
        </p15:guide>
        <p15:guide id="78" pos="312">
          <p15:clr>
            <a:srgbClr val="F26B43"/>
          </p15:clr>
        </p15:guide>
        <p15:guide id="79" orient="horz" pos="240">
          <p15:clr>
            <a:srgbClr val="F26B43"/>
          </p15:clr>
        </p15:guide>
        <p15:guide id="80" orient="horz" pos="360">
          <p15:clr>
            <a:srgbClr val="F26B43"/>
          </p15:clr>
        </p15:guide>
        <p15:guide id="81" orient="horz" pos="696">
          <p15:clr>
            <a:srgbClr val="F26B43"/>
          </p15:clr>
        </p15:guide>
        <p15:guide id="82" orient="horz" pos="2472">
          <p15:clr>
            <a:srgbClr val="F26B43"/>
          </p15:clr>
        </p15:guide>
        <p15:guide id="83" orient="horz" pos="4224">
          <p15:clr>
            <a:srgbClr val="F26B43"/>
          </p15:clr>
        </p15:guide>
        <p15:guide id="84" pos="7392">
          <p15:clr>
            <a:srgbClr val="F26B43"/>
          </p15:clr>
        </p15:guide>
        <p15:guide id="85" pos="3864">
          <p15:clr>
            <a:srgbClr val="FDE53C"/>
          </p15:clr>
        </p15:guide>
        <p15:guide id="86" pos="2688">
          <p15:clr>
            <a:srgbClr val="F26B43"/>
          </p15:clr>
        </p15:guide>
        <p15:guide id="87" pos="4992">
          <p15:clr>
            <a:srgbClr val="F26B43"/>
          </p15:clr>
        </p15:guide>
        <p15:guide id="88" pos="2640">
          <p15:clr>
            <a:srgbClr val="F26B43"/>
          </p15:clr>
        </p15:guide>
        <p15:guide id="89" pos="5040">
          <p15:clr>
            <a:srgbClr val="F26B43"/>
          </p15:clr>
        </p15:guide>
        <p15:guide id="90" orient="horz" pos="2424">
          <p15:clr>
            <a:srgbClr val="F26B43"/>
          </p15:clr>
        </p15:guide>
        <p15:guide id="91" orient="horz" pos="1152">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s://proceedings.mlr.press/v193/stremmel22a.html" TargetMode="External"/><Relationship Id="rId2" Type="http://schemas.openxmlformats.org/officeDocument/2006/relationships/notesSlide" Target="../notesSlides/notesSlide1.xml"/><Relationship Id="rId1" Type="http://schemas.openxmlformats.org/officeDocument/2006/relationships/slideLayout" Target="../slideLayouts/slideLayout11.xml"/><Relationship Id="rId4" Type="http://schemas.openxmlformats.org/officeDocument/2006/relationships/hyperlink" Target="https://github.com/Optum/long-medical-document-lms" TargetMode="External"/></Relationships>
</file>

<file path=ppt/slides/_rels/slide10.xml.rels><?xml version="1.0" encoding="UTF-8" standalone="yes"?>
<Relationships xmlns="http://schemas.openxmlformats.org/package/2006/relationships"><Relationship Id="rId8" Type="http://schemas.openxmlformats.org/officeDocument/2006/relationships/image" Target="NULL"/><Relationship Id="rId13" Type="http://schemas.openxmlformats.org/officeDocument/2006/relationships/image" Target="../media/image34.png"/><Relationship Id="rId3" Type="http://schemas.openxmlformats.org/officeDocument/2006/relationships/hyperlink" Target="https://arxiv.org/pdf/2007.15779.pdf" TargetMode="External"/><Relationship Id="rId7" Type="http://schemas.openxmlformats.org/officeDocument/2006/relationships/image" Target="../media/image31.png"/><Relationship Id="rId12" Type="http://schemas.openxmlformats.org/officeDocument/2006/relationships/hyperlink" Target="https://www.youtube.com/watch?v=_oSy_QvjHTs" TargetMode="External"/><Relationship Id="rId2" Type="http://schemas.openxmlformats.org/officeDocument/2006/relationships/notesSlide" Target="../notesSlides/notesSlide8.xml"/><Relationship Id="rId1" Type="http://schemas.openxmlformats.org/officeDocument/2006/relationships/slideLayout" Target="../slideLayouts/slideLayout13.xml"/><Relationship Id="rId6" Type="http://schemas.openxmlformats.org/officeDocument/2006/relationships/hyperlink" Target="https://huggingface.co/blog/big-bird" TargetMode="External"/><Relationship Id="rId11" Type="http://schemas.openxmlformats.org/officeDocument/2006/relationships/hyperlink" Target="https://twitter.com/bigbird" TargetMode="External"/><Relationship Id="rId5" Type="http://schemas.openxmlformats.org/officeDocument/2006/relationships/image" Target="../media/image30.gif"/><Relationship Id="rId10" Type="http://schemas.openxmlformats.org/officeDocument/2006/relationships/image" Target="../media/image33.jpeg"/><Relationship Id="rId4" Type="http://schemas.openxmlformats.org/officeDocument/2006/relationships/image" Target="../media/image29.png"/><Relationship Id="rId9" Type="http://schemas.openxmlformats.org/officeDocument/2006/relationships/image" Target="../media/image32.png"/></Relationships>
</file>

<file path=ppt/slides/_rels/slide1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9.xml"/><Relationship Id="rId1" Type="http://schemas.openxmlformats.org/officeDocument/2006/relationships/slideLayout" Target="../slideLayouts/slideLayout13.xml"/><Relationship Id="rId5" Type="http://schemas.openxmlformats.org/officeDocument/2006/relationships/hyperlink" Target="https://arxiv.org/pdf/2006.15704.pdf" TargetMode="External"/><Relationship Id="rId4" Type="http://schemas.openxmlformats.org/officeDocument/2006/relationships/hyperlink" Target="https://pytorch.org/docs/stable/generated/torch.nn.parallel.DistributedDataParallel.html"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hyperlink" Target="https://arxiv.org/abs/1904.03323" TargetMode="External"/><Relationship Id="rId2" Type="http://schemas.openxmlformats.org/officeDocument/2006/relationships/notesSlide" Target="../notesSlides/notesSlide11.xml"/><Relationship Id="rId1" Type="http://schemas.openxmlformats.org/officeDocument/2006/relationships/slideLayout" Target="../slideLayouts/slideLayout13.xml"/><Relationship Id="rId6" Type="http://schemas.openxmlformats.org/officeDocument/2006/relationships/image" Target="../media/image37.png"/><Relationship Id="rId5" Type="http://schemas.openxmlformats.org/officeDocument/2006/relationships/hyperlink" Target="https://arxiv.org/abs/2007.14062" TargetMode="External"/><Relationship Id="rId4" Type="http://schemas.openxmlformats.org/officeDocument/2006/relationships/hyperlink" Target="https://arxiv.org/pdf/1907.11692.pdf"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https://arxiv.org/abs/1911.06194" TargetMode="External"/><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3.xml"/><Relationship Id="rId1" Type="http://schemas.openxmlformats.org/officeDocument/2006/relationships/slideLayout" Target="../slideLayouts/slideLayout16.xml"/><Relationship Id="rId4" Type="http://schemas.openxmlformats.org/officeDocument/2006/relationships/image" Target="../media/image39.png"/></Relationships>
</file>

<file path=ppt/slides/_rels/slide1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5.xml"/><Relationship Id="rId1" Type="http://schemas.openxmlformats.org/officeDocument/2006/relationships/slideLayout" Target="../slideLayouts/slideLayout13.xml"/><Relationship Id="rId5" Type="http://schemas.openxmlformats.org/officeDocument/2006/relationships/image" Target="../media/image43.png"/><Relationship Id="rId4" Type="http://schemas.openxmlformats.org/officeDocument/2006/relationships/image" Target="../media/image42.png"/></Relationships>
</file>

<file path=ppt/slides/_rels/slide1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emf"/><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16.xml"/><Relationship Id="rId1" Type="http://schemas.openxmlformats.org/officeDocument/2006/relationships/slideLayout" Target="../slideLayouts/slideLayout13.xml"/><Relationship Id="rId4" Type="http://schemas.openxmlformats.org/officeDocument/2006/relationships/hyperlink" Target="https://photos.bandsintown.com/thumb/10428400.jpeg"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hyperlink" Target="https://arxiv.org/pdf/1905.10425.pdf" TargetMode="External"/></Relationships>
</file>

<file path=ppt/slides/_rels/slide3.xml.rels><?xml version="1.0" encoding="UTF-8" standalone="yes"?>
<Relationships xmlns="http://schemas.openxmlformats.org/package/2006/relationships"><Relationship Id="rId8" Type="http://schemas.openxmlformats.org/officeDocument/2006/relationships/hyperlink" Target="https://towardsdatascience.com/what-the-heck-is-word-embedding-b30f67f01c81" TargetMode="External"/><Relationship Id="rId3" Type="http://schemas.openxmlformats.org/officeDocument/2006/relationships/hyperlink" Target="https://nlp.stanford.edu/pubs/glove.pdf" TargetMode="External"/><Relationship Id="rId7"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13.xml"/><Relationship Id="rId6" Type="http://schemas.openxmlformats.org/officeDocument/2006/relationships/image" Target="../media/image16.png"/><Relationship Id="rId5" Type="http://schemas.openxmlformats.org/officeDocument/2006/relationships/hyperlink" Target="https://arxiv.org/pdf/1607.04606.pdf" TargetMode="External"/><Relationship Id="rId10" Type="http://schemas.openxmlformats.org/officeDocument/2006/relationships/image" Target="../media/image18.png"/><Relationship Id="rId4" Type="http://schemas.openxmlformats.org/officeDocument/2006/relationships/hyperlink" Target="https://arxiv.org/pdf/1301.3781.pdf" TargetMode="External"/><Relationship Id="rId9" Type="http://schemas.openxmlformats.org/officeDocument/2006/relationships/hyperlink" Target="https://ruder.io/word-embeddings-1/" TargetMode="External"/></Relationships>
</file>

<file path=ppt/slides/_rels/slide4.xml.rels><?xml version="1.0" encoding="UTF-8" standalone="yes"?>
<Relationships xmlns="http://schemas.openxmlformats.org/package/2006/relationships"><Relationship Id="rId2" Type="http://schemas.openxmlformats.org/officeDocument/2006/relationships/hyperlink" Target="https://aclanthology.org/P19-1166.pdf" TargetMode="Externa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2.png"/><Relationship Id="rId18" Type="http://schemas.openxmlformats.org/officeDocument/2006/relationships/image" Target="../media/image14.png"/><Relationship Id="rId3" Type="http://schemas.openxmlformats.org/officeDocument/2006/relationships/hyperlink" Target="https://arxiv.org/pdf/1810.04805.pdf" TargetMode="External"/><Relationship Id="rId7" Type="http://schemas.openxmlformats.org/officeDocument/2006/relationships/hyperlink" Target="https://arxiv.org/pdf/2001.04451.pdf" TargetMode="External"/><Relationship Id="rId12" Type="http://schemas.openxmlformats.org/officeDocument/2006/relationships/image" Target="../media/image21.png"/><Relationship Id="rId17" Type="http://schemas.openxmlformats.org/officeDocument/2006/relationships/hyperlink" Target="https://arxiv.org/pdf/2105.08050.pdf" TargetMode="External"/><Relationship Id="rId2" Type="http://schemas.openxmlformats.org/officeDocument/2006/relationships/hyperlink" Target="https://arxiv.org/pdf/1802.05365.pdf" TargetMode="External"/><Relationship Id="rId16" Type="http://schemas.openxmlformats.org/officeDocument/2006/relationships/hyperlink" Target="https://arxiv.org/abs/2201.08239" TargetMode="External"/><Relationship Id="rId1" Type="http://schemas.openxmlformats.org/officeDocument/2006/relationships/slideLayout" Target="../slideLayouts/slideLayout13.xml"/><Relationship Id="rId6" Type="http://schemas.openxmlformats.org/officeDocument/2006/relationships/hyperlink" Target="https://arxiv.org/abs/2005.14165" TargetMode="External"/><Relationship Id="rId11" Type="http://schemas.openxmlformats.org/officeDocument/2006/relationships/hyperlink" Target="https://demo.allennlp.org/masked-lm?" TargetMode="External"/><Relationship Id="rId5" Type="http://schemas.openxmlformats.org/officeDocument/2006/relationships/hyperlink" Target="https://datascience.stackexchange.com/questions/51065/what-is-the-positional-encoding-in-the-transformer-model" TargetMode="External"/><Relationship Id="rId15" Type="http://schemas.openxmlformats.org/officeDocument/2006/relationships/hyperlink" Target="https://arxiv.org/pdf/2112.04426.pdf" TargetMode="External"/><Relationship Id="rId10" Type="http://schemas.openxmlformats.org/officeDocument/2006/relationships/image" Target="../media/image20.png"/><Relationship Id="rId19" Type="http://schemas.openxmlformats.org/officeDocument/2006/relationships/image" Target="../media/image15.png"/><Relationship Id="rId4" Type="http://schemas.openxmlformats.org/officeDocument/2006/relationships/hyperlink" Target="https://huggingface.co/docs/transformers/tokenizer_summary" TargetMode="External"/><Relationship Id="rId9" Type="http://schemas.openxmlformats.org/officeDocument/2006/relationships/hyperlink" Target="https://github.com/federated-learning-experiments/fl-text-models" TargetMode="External"/><Relationship Id="rId14" Type="http://schemas.openxmlformats.org/officeDocument/2006/relationships/image" Target="../media/image23.png"/></Relationships>
</file>

<file path=ppt/slides/_rels/slide6.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hyperlink" Target="https://arxiv.org/pdf/1810.04805.pdf" TargetMode="External"/><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openxmlformats.org/officeDocument/2006/relationships/hyperlink" Target="https://arxiv.org/abs/1706.03762" TargetMode="External"/><Relationship Id="rId5" Type="http://schemas.openxmlformats.org/officeDocument/2006/relationships/image" Target="../media/image26.png"/><Relationship Id="rId4" Type="http://schemas.openxmlformats.org/officeDocument/2006/relationships/image" Target="../media/image25.png"/></Relationships>
</file>

<file path=ppt/slides/_rels/slide7.xml.rels><?xml version="1.0" encoding="UTF-8" standalone="yes"?>
<Relationships xmlns="http://schemas.openxmlformats.org/package/2006/relationships"><Relationship Id="rId3" Type="http://schemas.openxmlformats.org/officeDocument/2006/relationships/hyperlink" Target="https://developer.nvidia.com/blog/using-deepspeed-and-megatron-to-train-megatron-turing-nlg-530b-the-worlds-largest-and-most-powerful-generative-language-model/" TargetMode="External"/><Relationship Id="rId2" Type="http://schemas.openxmlformats.org/officeDocument/2006/relationships/notesSlide" Target="../notesSlides/notesSlide5.xml"/><Relationship Id="rId1" Type="http://schemas.openxmlformats.org/officeDocument/2006/relationships/slideLayout" Target="../slideLayouts/slideLayout13.xml"/><Relationship Id="rId6" Type="http://schemas.openxmlformats.org/officeDocument/2006/relationships/hyperlink" Target="https://arxiv.org/pdf/1812.11118.pdf" TargetMode="External"/><Relationship Id="rId5" Type="http://schemas.openxmlformats.org/officeDocument/2006/relationships/hyperlink" Target="https://arxiv.org/pdf/1811.04918.pdf" TargetMode="External"/><Relationship Id="rId4" Type="http://schemas.openxmlformats.org/officeDocument/2006/relationships/image" Target="../media/image27.png"/></Relationships>
</file>

<file path=ppt/slides/_rels/slide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hyperlink" Target="https://arxiv.org/pdf/2007.15779.pdf" TargetMode="External"/><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306F4D9-3FDF-49C4-97AA-A8D6C513D703}"/>
              </a:ext>
            </a:extLst>
          </p:cNvPr>
          <p:cNvSpPr>
            <a:spLocks noGrp="1"/>
          </p:cNvSpPr>
          <p:nvPr>
            <p:ph type="body" sz="quarter" idx="16"/>
          </p:nvPr>
        </p:nvSpPr>
        <p:spPr>
          <a:xfrm>
            <a:off x="12096750" y="20638"/>
            <a:ext cx="73025" cy="60325"/>
          </a:xfrm>
        </p:spPr>
        <p:txBody>
          <a:bodyPr>
            <a:noAutofit/>
          </a:bodyPr>
          <a:lstStyle/>
          <a:p>
            <a:pPr fontAlgn="auto">
              <a:defRPr/>
            </a:pPr>
            <a:endParaRPr/>
          </a:p>
        </p:txBody>
      </p:sp>
      <p:sp>
        <p:nvSpPr>
          <p:cNvPr id="47108" name="Title 3">
            <a:extLst>
              <a:ext uri="{FF2B5EF4-FFF2-40B4-BE49-F238E27FC236}">
                <a16:creationId xmlns:a16="http://schemas.microsoft.com/office/drawing/2014/main" id="{85D1A7D6-4DFA-46AB-8CD7-D2E41EE0F6A2}"/>
              </a:ext>
            </a:extLst>
          </p:cNvPr>
          <p:cNvSpPr>
            <a:spLocks noGrp="1" noChangeArrowheads="1"/>
          </p:cNvSpPr>
          <p:nvPr>
            <p:ph type="ctrTitle"/>
          </p:nvPr>
        </p:nvSpPr>
        <p:spPr>
          <a:xfrm>
            <a:off x="663575" y="1668296"/>
            <a:ext cx="8796309" cy="2105192"/>
          </a:xfrm>
        </p:spPr>
        <p:txBody>
          <a:bodyPr/>
          <a:lstStyle/>
          <a:p>
            <a:r>
              <a:rPr lang="en-US" altLang="en-US"/>
              <a:t>Extend and Explain: </a:t>
            </a:r>
            <a:r>
              <a:rPr lang="en-US" altLang="en-US" b="0"/>
              <a:t>Interpreting Very Long Language Models for Extracting Medical Conditions from Clinical Documents</a:t>
            </a:r>
            <a:endParaRPr lang="en-US" altLang="en-US" b="0">
              <a:cs typeface="Arial"/>
            </a:endParaRPr>
          </a:p>
        </p:txBody>
      </p:sp>
      <p:sp>
        <p:nvSpPr>
          <p:cNvPr id="47109" name="Subtitle 4">
            <a:extLst>
              <a:ext uri="{FF2B5EF4-FFF2-40B4-BE49-F238E27FC236}">
                <a16:creationId xmlns:a16="http://schemas.microsoft.com/office/drawing/2014/main" id="{B547F9A3-BE8A-4BF0-B39F-039107BA4A87}"/>
              </a:ext>
            </a:extLst>
          </p:cNvPr>
          <p:cNvSpPr>
            <a:spLocks noGrp="1" noChangeArrowheads="1"/>
          </p:cNvSpPr>
          <p:nvPr>
            <p:ph type="subTitle" idx="1"/>
          </p:nvPr>
        </p:nvSpPr>
        <p:spPr>
          <a:xfrm>
            <a:off x="663575" y="4495800"/>
            <a:ext cx="11014619" cy="763286"/>
          </a:xfrm>
        </p:spPr>
        <p:txBody>
          <a:bodyPr/>
          <a:lstStyle/>
          <a:p>
            <a:pPr>
              <a:spcAft>
                <a:spcPct val="0"/>
              </a:spcAft>
            </a:pPr>
            <a:endParaRPr lang="en-US" altLang="en-US" b="1">
              <a:cs typeface="Arial"/>
            </a:endParaRPr>
          </a:p>
          <a:p>
            <a:pPr>
              <a:spcAft>
                <a:spcPct val="0"/>
              </a:spcAft>
            </a:pPr>
            <a:r>
              <a:rPr lang="en-US" altLang="en-US" sz="2000"/>
              <a:t>Joel Stremmel, Brian Hill, Jeffrey Hertzberg, Jaime Murillo, Llewelyn Allotey, Eran Halperin</a:t>
            </a:r>
            <a:endParaRPr lang="en-US" altLang="en-US" sz="2000">
              <a:cs typeface="Arial"/>
            </a:endParaRPr>
          </a:p>
        </p:txBody>
      </p:sp>
      <p:sp>
        <p:nvSpPr>
          <p:cNvPr id="2" name="TextBox 1">
            <a:extLst>
              <a:ext uri="{FF2B5EF4-FFF2-40B4-BE49-F238E27FC236}">
                <a16:creationId xmlns:a16="http://schemas.microsoft.com/office/drawing/2014/main" id="{8C0246C7-6C48-B942-953D-228A981F9909}"/>
              </a:ext>
            </a:extLst>
          </p:cNvPr>
          <p:cNvSpPr txBox="1"/>
          <p:nvPr/>
        </p:nvSpPr>
        <p:spPr>
          <a:xfrm>
            <a:off x="663575" y="4061361"/>
            <a:ext cx="7316643" cy="531428"/>
          </a:xfrm>
          <a:prstGeom prst="rect">
            <a:avLst/>
          </a:prstGeom>
          <a:noFill/>
        </p:spPr>
        <p:txBody>
          <a:bodyPr vert="horz" wrap="square" rtlCol="0">
            <a:spAutoFit/>
          </a:bodyPr>
          <a:lstStyle/>
          <a:p>
            <a:pPr algn="l" rtl="0" eaLnBrk="1" fontAlgn="auto" hangingPunct="1">
              <a:lnSpc>
                <a:spcPct val="90000"/>
              </a:lnSpc>
              <a:spcBef>
                <a:spcPts val="0"/>
              </a:spcBef>
              <a:spcAft>
                <a:spcPts val="400"/>
              </a:spcAft>
            </a:pPr>
            <a:r>
              <a:rPr lang="en-US" sz="1400" b="0" i="0" u="none" baseline="0" dirty="0">
                <a:solidFill>
                  <a:srgbClr val="55565A"/>
                </a:solidFill>
                <a:latin typeface="Arial"/>
              </a:rPr>
              <a:t>Paper: </a:t>
            </a:r>
            <a:r>
              <a:rPr lang="en-US" sz="1400" b="0" i="0" u="none" baseline="0" dirty="0">
                <a:solidFill>
                  <a:srgbClr val="55565A"/>
                </a:solidFill>
                <a:latin typeface="Arial"/>
                <a:hlinkClick r:id="rId3"/>
              </a:rPr>
              <a:t>https://proceedings.mlr.press/v193/stremmel22a.html</a:t>
            </a:r>
            <a:endParaRPr lang="en-US" sz="1400" b="0" i="0" u="none" baseline="0" dirty="0">
              <a:solidFill>
                <a:srgbClr val="55565A"/>
              </a:solidFill>
              <a:latin typeface="Arial"/>
            </a:endParaRPr>
          </a:p>
          <a:p>
            <a:pPr algn="l" rtl="0" eaLnBrk="1" fontAlgn="auto" hangingPunct="1">
              <a:lnSpc>
                <a:spcPct val="90000"/>
              </a:lnSpc>
              <a:spcBef>
                <a:spcPts val="0"/>
              </a:spcBef>
              <a:spcAft>
                <a:spcPts val="400"/>
              </a:spcAft>
            </a:pPr>
            <a:r>
              <a:rPr lang="en-US" sz="1400" b="0" i="0" u="none" baseline="0" dirty="0">
                <a:solidFill>
                  <a:srgbClr val="55565A"/>
                </a:solidFill>
                <a:latin typeface="Arial"/>
              </a:rPr>
              <a:t>Code: </a:t>
            </a:r>
            <a:r>
              <a:rPr lang="en-US" sz="1400" dirty="0">
                <a:hlinkClick r:id="rId4"/>
              </a:rPr>
              <a:t>https://github.com/Optum/long-medical-document-lms</a:t>
            </a:r>
            <a:endParaRPr lang="en-US" sz="14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E08079-F818-5E41-A523-8AB1F0AEE468}"/>
              </a:ext>
            </a:extLst>
          </p:cNvPr>
          <p:cNvSpPr>
            <a:spLocks noGrp="1"/>
          </p:cNvSpPr>
          <p:nvPr>
            <p:ph type="title"/>
          </p:nvPr>
        </p:nvSpPr>
        <p:spPr/>
        <p:txBody>
          <a:bodyPr/>
          <a:lstStyle/>
          <a:p>
            <a:r>
              <a:rPr lang="en-US" b="1"/>
              <a:t>Big Bird Core Ideas</a:t>
            </a:r>
          </a:p>
        </p:txBody>
      </p:sp>
      <p:sp>
        <p:nvSpPr>
          <p:cNvPr id="7" name="Slide Number Placeholder 6">
            <a:extLst>
              <a:ext uri="{FF2B5EF4-FFF2-40B4-BE49-F238E27FC236}">
                <a16:creationId xmlns:a16="http://schemas.microsoft.com/office/drawing/2014/main" id="{7C29C91D-32D5-CA4F-970E-B4231B5BC692}"/>
              </a:ext>
            </a:extLst>
          </p:cNvPr>
          <p:cNvSpPr>
            <a:spLocks noGrp="1"/>
          </p:cNvSpPr>
          <p:nvPr>
            <p:ph type="sldNum" sz="quarter" idx="16"/>
          </p:nvPr>
        </p:nvSpPr>
        <p:spPr/>
        <p:txBody>
          <a:bodyPr/>
          <a:lstStyle/>
          <a:p>
            <a:fld id="{901F1369-4AEB-4520-96C0-9F78886180C1}" type="slidenum">
              <a:rPr lang="en-US" smtClean="0"/>
              <a:pPr/>
              <a:t>10</a:t>
            </a:fld>
            <a:endParaRPr lang="en-US"/>
          </a:p>
        </p:txBody>
      </p:sp>
      <p:sp>
        <p:nvSpPr>
          <p:cNvPr id="14" name="Rectangle 13">
            <a:extLst>
              <a:ext uri="{FF2B5EF4-FFF2-40B4-BE49-F238E27FC236}">
                <a16:creationId xmlns:a16="http://schemas.microsoft.com/office/drawing/2014/main" id="{F9044D55-7614-4640-8165-FEBBAFD54B10}"/>
              </a:ext>
            </a:extLst>
          </p:cNvPr>
          <p:cNvSpPr/>
          <p:nvPr/>
        </p:nvSpPr>
        <p:spPr>
          <a:xfrm>
            <a:off x="8181117" y="6080156"/>
            <a:ext cx="3810001" cy="246221"/>
          </a:xfrm>
          <a:prstGeom prst="rect">
            <a:avLst/>
          </a:prstGeom>
        </p:spPr>
        <p:txBody>
          <a:bodyPr wrap="square">
            <a:spAutoFit/>
          </a:bodyPr>
          <a:lstStyle/>
          <a:p>
            <a:r>
              <a:rPr lang="en-US" sz="1000">
                <a:hlinkClick r:id="rId3"/>
              </a:rPr>
              <a:t>“Big Bird: Transformers for Longer Sequences” by Zaheer et al. </a:t>
            </a:r>
            <a:endParaRPr lang="en-US" sz="1000"/>
          </a:p>
        </p:txBody>
      </p:sp>
      <p:pic>
        <p:nvPicPr>
          <p:cNvPr id="20" name="Content Placeholder 19" descr="Radar chart&#10;&#10;Description automatically generated">
            <a:extLst>
              <a:ext uri="{FF2B5EF4-FFF2-40B4-BE49-F238E27FC236}">
                <a16:creationId xmlns:a16="http://schemas.microsoft.com/office/drawing/2014/main" id="{14074734-CAB2-7D48-9C59-2CF1C209868C}"/>
              </a:ext>
            </a:extLst>
          </p:cNvPr>
          <p:cNvPicPr>
            <a:picLocks noGrp="1" noChangeAspect="1"/>
          </p:cNvPicPr>
          <p:nvPr>
            <p:ph sz="half" idx="1"/>
          </p:nvPr>
        </p:nvPicPr>
        <p:blipFill>
          <a:blip r:embed="rId4">
            <a:extLst>
              <a:ext uri="{28A0092B-C50C-407E-A947-70E740481C1C}">
                <a14:useLocalDpi xmlns:a14="http://schemas.microsoft.com/office/drawing/2010/main" val="0"/>
              </a:ext>
            </a:extLst>
          </a:blip>
          <a:stretch>
            <a:fillRect/>
          </a:stretch>
        </p:blipFill>
        <p:spPr>
          <a:xfrm>
            <a:off x="8768601" y="1138751"/>
            <a:ext cx="2370587" cy="2257287"/>
          </a:xfrm>
        </p:spPr>
      </p:pic>
      <p:pic>
        <p:nvPicPr>
          <p:cNvPr id="22" name="Picture 21" descr="Chart&#10;&#10;Description automatically generated">
            <a:extLst>
              <a:ext uri="{FF2B5EF4-FFF2-40B4-BE49-F238E27FC236}">
                <a16:creationId xmlns:a16="http://schemas.microsoft.com/office/drawing/2014/main" id="{60D93B6A-8D8C-8242-AA09-6E8FF060F19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56538" y="3561434"/>
            <a:ext cx="3810000" cy="2032000"/>
          </a:xfrm>
          <a:prstGeom prst="rect">
            <a:avLst/>
          </a:prstGeom>
        </p:spPr>
      </p:pic>
      <p:sp>
        <p:nvSpPr>
          <p:cNvPr id="25" name="Rectangle 24">
            <a:extLst>
              <a:ext uri="{FF2B5EF4-FFF2-40B4-BE49-F238E27FC236}">
                <a16:creationId xmlns:a16="http://schemas.microsoft.com/office/drawing/2014/main" id="{66392171-DE00-4F47-8A76-BCD6E2595CF7}"/>
              </a:ext>
            </a:extLst>
          </p:cNvPr>
          <p:cNvSpPr/>
          <p:nvPr/>
        </p:nvSpPr>
        <p:spPr>
          <a:xfrm>
            <a:off x="8982867" y="5618427"/>
            <a:ext cx="2822037" cy="246221"/>
          </a:xfrm>
          <a:prstGeom prst="rect">
            <a:avLst/>
          </a:prstGeom>
        </p:spPr>
        <p:txBody>
          <a:bodyPr wrap="square">
            <a:spAutoFit/>
          </a:bodyPr>
          <a:lstStyle/>
          <a:p>
            <a:r>
              <a:rPr lang="en-US" sz="1000">
                <a:hlinkClick r:id="rId6"/>
              </a:rPr>
              <a:t>https://huggingface.co/blog/big-bird</a:t>
            </a:r>
            <a:endParaRPr lang="en-US" sz="1000"/>
          </a:p>
        </p:txBody>
      </p:sp>
      <p:pic>
        <p:nvPicPr>
          <p:cNvPr id="27" name="Picture 26" descr="Timeline&#10;&#10;Description automatically generated">
            <a:extLst>
              <a:ext uri="{FF2B5EF4-FFF2-40B4-BE49-F238E27FC236}">
                <a16:creationId xmlns:a16="http://schemas.microsoft.com/office/drawing/2014/main" id="{E42DF7E2-75C5-AE48-B876-2370FC6E2AB6}"/>
              </a:ext>
            </a:extLst>
          </p:cNvPr>
          <p:cNvPicPr>
            <a:picLocks noChangeAspect="1"/>
          </p:cNvPicPr>
          <p:nvPr/>
        </p:nvPicPr>
        <p:blipFill rotWithShape="1">
          <a:blip r:embed="rId7">
            <a:extLst>
              <a:ext uri="{28A0092B-C50C-407E-A947-70E740481C1C}">
                <a14:useLocalDpi xmlns:a14="http://schemas.microsoft.com/office/drawing/2010/main" val="0"/>
              </a:ext>
            </a:extLst>
          </a:blip>
          <a:srcRect b="22190"/>
          <a:stretch/>
        </p:blipFill>
        <p:spPr>
          <a:xfrm>
            <a:off x="1744806" y="1978332"/>
            <a:ext cx="6267032" cy="3781971"/>
          </a:xfrm>
          <a:prstGeom prst="rect">
            <a:avLst/>
          </a:prstGeom>
        </p:spPr>
      </p:pic>
      <mc:AlternateContent xmlns:mc="http://schemas.openxmlformats.org/markup-compatibility/2006" xmlns:a14="http://schemas.microsoft.com/office/drawing/2010/main">
        <mc:Choice Requires="a14">
          <p:sp>
            <p:nvSpPr>
              <p:cNvPr id="28" name="Content Placeholder 2">
                <a:extLst>
                  <a:ext uri="{FF2B5EF4-FFF2-40B4-BE49-F238E27FC236}">
                    <a16:creationId xmlns:a16="http://schemas.microsoft.com/office/drawing/2014/main" id="{DCF2401E-68E3-CE44-89BA-7DEEAD87DA27}"/>
                  </a:ext>
                </a:extLst>
              </p:cNvPr>
              <p:cNvSpPr txBox="1">
                <a:spLocks/>
              </p:cNvSpPr>
              <p:nvPr/>
            </p:nvSpPr>
            <p:spPr bwMode="gray">
              <a:xfrm>
                <a:off x="495299" y="1226176"/>
                <a:ext cx="8273301" cy="1603375"/>
              </a:xfrm>
              <a:prstGeom prst="rect">
                <a:avLst/>
              </a:prstGeom>
            </p:spPr>
            <p:txBody>
              <a:bodyPr vert="horz" lIns="0" tIns="0" rIns="0" bIns="0" rtlCol="0">
                <a:noAutofit/>
              </a:bodyPr>
              <a:lstStyle>
                <a:lvl1pPr marL="0" indent="0" algn="l" defTabSz="914400" rtl="0" eaLnBrk="1" latinLnBrk="0" hangingPunct="1">
                  <a:lnSpc>
                    <a:spcPct val="95000"/>
                  </a:lnSpc>
                  <a:spcBef>
                    <a:spcPts val="800"/>
                  </a:spcBef>
                  <a:spcAft>
                    <a:spcPts val="600"/>
                  </a:spcAft>
                  <a:buFont typeface="Arial" panose="020B0604020202020204" pitchFamily="34" charset="0"/>
                  <a:buChar char="​"/>
                  <a:defRPr sz="2200" kern="1200">
                    <a:solidFill>
                      <a:schemeClr val="tx2"/>
                    </a:solidFill>
                    <a:latin typeface="+mn-lt"/>
                    <a:ea typeface="+mn-ea"/>
                    <a:cs typeface="+mn-cs"/>
                  </a:defRPr>
                </a:lvl1pPr>
                <a:lvl2pPr marL="230188" indent="-230188"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200" kern="1200">
                    <a:solidFill>
                      <a:schemeClr val="tx1"/>
                    </a:solidFill>
                    <a:latin typeface="+mn-lt"/>
                    <a:ea typeface="+mn-ea"/>
                    <a:cs typeface="+mn-cs"/>
                  </a:defRPr>
                </a:lvl2pPr>
                <a:lvl3pPr marL="228600" indent="-228600"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200" kern="1200">
                    <a:solidFill>
                      <a:schemeClr val="tx1"/>
                    </a:solidFill>
                    <a:latin typeface="+mn-lt"/>
                    <a:ea typeface="+mn-ea"/>
                    <a:cs typeface="+mn-cs"/>
                  </a:defRPr>
                </a:lvl3pPr>
                <a:lvl4pPr marL="458788" indent="-230188" algn="l" defTabSz="914400" rtl="0" eaLnBrk="1" latinLnBrk="0" hangingPunct="1">
                  <a:lnSpc>
                    <a:spcPct val="95000"/>
                  </a:lnSpc>
                  <a:spcBef>
                    <a:spcPts val="0"/>
                  </a:spcBef>
                  <a:spcAft>
                    <a:spcPts val="600"/>
                  </a:spcAft>
                  <a:buFont typeface="Arial" panose="020B0604020202020204" pitchFamily="34" charset="0"/>
                  <a:buChar char="−"/>
                  <a:defRPr sz="2000" kern="1200">
                    <a:solidFill>
                      <a:schemeClr val="tx1"/>
                    </a:solidFill>
                    <a:latin typeface="+mn-lt"/>
                    <a:ea typeface="+mn-ea"/>
                    <a:cs typeface="+mn-cs"/>
                  </a:defRPr>
                </a:lvl4pPr>
                <a:lvl5pPr marL="685800" indent="-228600" algn="l" defTabSz="914400" rtl="0" eaLnBrk="1" latinLnBrk="0" hangingPunct="1">
                  <a:lnSpc>
                    <a:spcPct val="95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5pPr>
                <a:lvl6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6pPr>
                <a:lvl7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7pPr>
                <a:lvl8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8pPr>
                <a:lvl9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9pPr>
              </a:lstStyle>
              <a:p>
                <a:pPr marL="171450" indent="-171450">
                  <a:spcBef>
                    <a:spcPts val="200"/>
                  </a:spcBef>
                  <a:spcAft>
                    <a:spcPts val="200"/>
                  </a:spcAft>
                  <a:buFont typeface="Arial" panose="020B0604020202020204" pitchFamily="34" charset="0"/>
                  <a:buChar char="•"/>
                </a:pPr>
                <a:r>
                  <a:rPr lang="en-US" sz="1200"/>
                  <a:t>Big Bird’s block sparse attention mechanism approximates full self-attention using a combination of global tokens, sliding window attention, and random graph approximations of fully connected graphs representing full self-attention. </a:t>
                </a:r>
              </a:p>
              <a:p>
                <a:pPr marL="171450" indent="-171450">
                  <a:spcBef>
                    <a:spcPts val="200"/>
                  </a:spcBef>
                  <a:spcAft>
                    <a:spcPts val="200"/>
                  </a:spcAft>
                  <a:buFont typeface="Arial" panose="020B0604020202020204" pitchFamily="34" charset="0"/>
                  <a:buChar char="•"/>
                </a:pPr>
                <a:r>
                  <a:rPr lang="en-US" sz="1200"/>
                  <a:t>These mechanisms take the memory consumption from </a:t>
                </a:r>
                <a14:m>
                  <m:oMath xmlns:m="http://schemas.openxmlformats.org/officeDocument/2006/math">
                    <m:r>
                      <a:rPr lang="en-US" sz="1200" i="1">
                        <a:latin typeface="Cambria Math" panose="02040503050406030204" pitchFamily="18" charset="0"/>
                      </a:rPr>
                      <m:t>𝑂</m:t>
                    </m:r>
                    <m:r>
                      <a:rPr lang="en-US" sz="1200" i="1">
                        <a:latin typeface="Cambria Math" panose="02040503050406030204" pitchFamily="18" charset="0"/>
                      </a:rPr>
                      <m:t>(</m:t>
                    </m:r>
                    <m:sSup>
                      <m:sSupPr>
                        <m:ctrlPr>
                          <a:rPr lang="en-US" sz="1200" i="1">
                            <a:latin typeface="Cambria Math" panose="02040503050406030204" pitchFamily="18" charset="0"/>
                          </a:rPr>
                        </m:ctrlPr>
                      </m:sSupPr>
                      <m:e>
                        <m:r>
                          <a:rPr lang="en-US" sz="1200" i="1">
                            <a:latin typeface="Cambria Math" panose="02040503050406030204" pitchFamily="18" charset="0"/>
                          </a:rPr>
                          <m:t>𝐿</m:t>
                        </m:r>
                      </m:e>
                      <m:sup>
                        <m:r>
                          <a:rPr lang="en-US" sz="1200" i="1">
                            <a:latin typeface="Cambria Math" panose="02040503050406030204" pitchFamily="18" charset="0"/>
                          </a:rPr>
                          <m:t>2</m:t>
                        </m:r>
                      </m:sup>
                    </m:sSup>
                    <m:r>
                      <a:rPr lang="en-US" sz="1200" i="1">
                        <a:latin typeface="Cambria Math" panose="02040503050406030204" pitchFamily="18" charset="0"/>
                      </a:rPr>
                      <m:t>)</m:t>
                    </m:r>
                  </m:oMath>
                </a14:m>
                <a:r>
                  <a:rPr lang="en-US" sz="1200"/>
                  <a:t> where </a:t>
                </a:r>
                <a:r>
                  <a:rPr lang="en-US" sz="1200" i="1"/>
                  <a:t>L</a:t>
                </a:r>
                <a:r>
                  <a:rPr lang="en-US" sz="1200"/>
                  <a:t> is the length of the input sequence to </a:t>
                </a:r>
                <a14:m>
                  <m:oMath xmlns:m="http://schemas.openxmlformats.org/officeDocument/2006/math">
                    <m:r>
                      <a:rPr lang="en-US" sz="1200" i="1">
                        <a:latin typeface="Cambria Math" panose="02040503050406030204" pitchFamily="18" charset="0"/>
                      </a:rPr>
                      <m:t>𝑂</m:t>
                    </m:r>
                    <m:d>
                      <m:dPr>
                        <m:ctrlPr>
                          <a:rPr lang="en-US" sz="1200" i="1">
                            <a:latin typeface="Cambria Math" panose="02040503050406030204" pitchFamily="18" charset="0"/>
                          </a:rPr>
                        </m:ctrlPr>
                      </m:dPr>
                      <m:e>
                        <m:r>
                          <a:rPr lang="en-US" sz="1200" b="0" i="1" smtClean="0">
                            <a:latin typeface="Cambria Math" panose="02040503050406030204" pitchFamily="18" charset="0"/>
                          </a:rPr>
                          <m:t>𝐿</m:t>
                        </m:r>
                      </m:e>
                    </m:d>
                  </m:oMath>
                </a14:m>
                <a:r>
                  <a:rPr lang="en-US" sz="1200" b="0"/>
                  <a:t> and </a:t>
                </a:r>
                <a:r>
                  <a:rPr lang="en-US" sz="1200"/>
                  <a:t>make Big Bird a </a:t>
                </a:r>
                <a:r>
                  <a:rPr lang="en-US" sz="1200" b="0"/>
                  <a:t>universal approximator of sequence-to-sequence functions.</a:t>
                </a:r>
              </a:p>
              <a:p>
                <a:pPr marL="171450" indent="-171450">
                  <a:spcBef>
                    <a:spcPts val="200"/>
                  </a:spcBef>
                  <a:spcAft>
                    <a:spcPts val="200"/>
                  </a:spcAft>
                  <a:buFont typeface="Arial" panose="020B0604020202020204" pitchFamily="34" charset="0"/>
                  <a:buChar char="•"/>
                </a:pPr>
                <a:endParaRPr lang="en-US" sz="1200"/>
              </a:p>
            </p:txBody>
          </p:sp>
        </mc:Choice>
        <mc:Fallback xmlns="">
          <p:sp>
            <p:nvSpPr>
              <p:cNvPr id="28" name="Content Placeholder 2">
                <a:extLst>
                  <a:ext uri="{FF2B5EF4-FFF2-40B4-BE49-F238E27FC236}">
                    <a16:creationId xmlns:a16="http://schemas.microsoft.com/office/drawing/2014/main" id="{DCF2401E-68E3-CE44-89BA-7DEEAD87DA27}"/>
                  </a:ext>
                </a:extLst>
              </p:cNvPr>
              <p:cNvSpPr txBox="1">
                <a:spLocks noRot="1" noChangeAspect="1" noMove="1" noResize="1" noEditPoints="1" noAdjustHandles="1" noChangeArrowheads="1" noChangeShapeType="1" noTextEdit="1"/>
              </p:cNvSpPr>
              <p:nvPr/>
            </p:nvSpPr>
            <p:spPr bwMode="gray">
              <a:xfrm>
                <a:off x="495299" y="1226176"/>
                <a:ext cx="8273301" cy="1603375"/>
              </a:xfrm>
              <a:prstGeom prst="rect">
                <a:avLst/>
              </a:prstGeom>
              <a:blipFill>
                <a:blip r:embed="rId8"/>
                <a:stretch>
                  <a:fillRect l="-1032" t="-3802" r="-1474"/>
                </a:stretch>
              </a:blipFill>
            </p:spPr>
            <p:txBody>
              <a:bodyPr/>
              <a:lstStyle/>
              <a:p>
                <a:r>
                  <a:rPr lang="en-US">
                    <a:noFill/>
                  </a:rPr>
                  <a:t> </a:t>
                </a:r>
              </a:p>
            </p:txBody>
          </p:sp>
        </mc:Fallback>
      </mc:AlternateContent>
      <p:pic>
        <p:nvPicPr>
          <p:cNvPr id="30" name="Picture 29">
            <a:extLst>
              <a:ext uri="{FF2B5EF4-FFF2-40B4-BE49-F238E27FC236}">
                <a16:creationId xmlns:a16="http://schemas.microsoft.com/office/drawing/2014/main" id="{45930AF5-0252-554E-8DAD-3D0B7DCB979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175171" y="5797873"/>
            <a:ext cx="4913556" cy="578896"/>
          </a:xfrm>
          <a:prstGeom prst="rect">
            <a:avLst/>
          </a:prstGeom>
        </p:spPr>
      </p:pic>
      <p:pic>
        <p:nvPicPr>
          <p:cNvPr id="32" name="Picture 31" descr="Shape, circle&#10;&#10;Description automatically generated">
            <a:extLst>
              <a:ext uri="{FF2B5EF4-FFF2-40B4-BE49-F238E27FC236}">
                <a16:creationId xmlns:a16="http://schemas.microsoft.com/office/drawing/2014/main" id="{BD98AE68-FEC0-B342-9941-7187E6834EF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623065" y="60469"/>
            <a:ext cx="816456" cy="816456"/>
          </a:xfrm>
          <a:prstGeom prst="rect">
            <a:avLst/>
          </a:prstGeom>
        </p:spPr>
      </p:pic>
      <p:sp>
        <p:nvSpPr>
          <p:cNvPr id="33" name="Rectangle 32">
            <a:extLst>
              <a:ext uri="{FF2B5EF4-FFF2-40B4-BE49-F238E27FC236}">
                <a16:creationId xmlns:a16="http://schemas.microsoft.com/office/drawing/2014/main" id="{58BC26DC-EB95-CE41-B018-371234B2C251}"/>
              </a:ext>
            </a:extLst>
          </p:cNvPr>
          <p:cNvSpPr/>
          <p:nvPr/>
        </p:nvSpPr>
        <p:spPr>
          <a:xfrm>
            <a:off x="10374450" y="876925"/>
            <a:ext cx="1330814" cy="215444"/>
          </a:xfrm>
          <a:prstGeom prst="rect">
            <a:avLst/>
          </a:prstGeom>
        </p:spPr>
        <p:txBody>
          <a:bodyPr wrap="none">
            <a:spAutoFit/>
          </a:bodyPr>
          <a:lstStyle/>
          <a:p>
            <a:r>
              <a:rPr lang="en-US" sz="800">
                <a:hlinkClick r:id="rId11"/>
              </a:rPr>
              <a:t>https://twitter.com/bigbird</a:t>
            </a:r>
            <a:endParaRPr lang="en-US" sz="800"/>
          </a:p>
        </p:txBody>
      </p:sp>
      <p:sp>
        <p:nvSpPr>
          <p:cNvPr id="15" name="Rectangle 14">
            <a:extLst>
              <a:ext uri="{FF2B5EF4-FFF2-40B4-BE49-F238E27FC236}">
                <a16:creationId xmlns:a16="http://schemas.microsoft.com/office/drawing/2014/main" id="{B2D5CCBF-FB20-2D4B-803C-6D5F584E0B42}"/>
              </a:ext>
            </a:extLst>
          </p:cNvPr>
          <p:cNvSpPr/>
          <p:nvPr/>
        </p:nvSpPr>
        <p:spPr>
          <a:xfrm>
            <a:off x="8594283" y="5849292"/>
            <a:ext cx="2983668" cy="246221"/>
          </a:xfrm>
          <a:prstGeom prst="rect">
            <a:avLst/>
          </a:prstGeom>
        </p:spPr>
        <p:txBody>
          <a:bodyPr wrap="square">
            <a:spAutoFit/>
          </a:bodyPr>
          <a:lstStyle/>
          <a:p>
            <a:r>
              <a:rPr lang="en-US" sz="1000">
                <a:hlinkClick r:id="rId12"/>
              </a:rPr>
              <a:t>https://www.youtube.com/watch?v=_oSy_QvjHTs</a:t>
            </a:r>
            <a:endParaRPr lang="en-US" sz="1000"/>
          </a:p>
        </p:txBody>
      </p:sp>
      <p:pic>
        <p:nvPicPr>
          <p:cNvPr id="21" name="Picture 20">
            <a:extLst>
              <a:ext uri="{FF2B5EF4-FFF2-40B4-BE49-F238E27FC236}">
                <a16:creationId xmlns:a16="http://schemas.microsoft.com/office/drawing/2014/main" id="{7ED9F4CB-1A96-3744-9CF7-8BBB7F554AEA}"/>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63144" y="2992816"/>
            <a:ext cx="1506366" cy="1380252"/>
          </a:xfrm>
          <a:prstGeom prst="rect">
            <a:avLst/>
          </a:prstGeom>
        </p:spPr>
      </p:pic>
      <p:sp>
        <p:nvSpPr>
          <p:cNvPr id="23" name="Content Placeholder 2">
            <a:extLst>
              <a:ext uri="{FF2B5EF4-FFF2-40B4-BE49-F238E27FC236}">
                <a16:creationId xmlns:a16="http://schemas.microsoft.com/office/drawing/2014/main" id="{8C02BD0D-22F7-BB40-B775-604B10461FED}"/>
              </a:ext>
            </a:extLst>
          </p:cNvPr>
          <p:cNvSpPr txBox="1">
            <a:spLocks/>
          </p:cNvSpPr>
          <p:nvPr/>
        </p:nvSpPr>
        <p:spPr bwMode="gray">
          <a:xfrm>
            <a:off x="257252" y="4484822"/>
            <a:ext cx="1412258" cy="1133605"/>
          </a:xfrm>
          <a:prstGeom prst="rect">
            <a:avLst/>
          </a:prstGeom>
        </p:spPr>
        <p:txBody>
          <a:bodyPr vert="horz" lIns="0" tIns="0" rIns="0" bIns="0" rtlCol="0">
            <a:noAutofit/>
          </a:bodyPr>
          <a:lstStyle>
            <a:lvl1pPr marL="0" indent="0" algn="l" defTabSz="914400" rtl="0" eaLnBrk="1" latinLnBrk="0" hangingPunct="1">
              <a:lnSpc>
                <a:spcPct val="95000"/>
              </a:lnSpc>
              <a:spcBef>
                <a:spcPts val="800"/>
              </a:spcBef>
              <a:spcAft>
                <a:spcPts val="600"/>
              </a:spcAft>
              <a:buFont typeface="Arial" panose="020B0604020202020204" pitchFamily="34" charset="0"/>
              <a:buChar char="​"/>
              <a:defRPr sz="2200" kern="1200">
                <a:solidFill>
                  <a:schemeClr val="tx2"/>
                </a:solidFill>
                <a:latin typeface="+mn-lt"/>
                <a:ea typeface="+mn-ea"/>
                <a:cs typeface="+mn-cs"/>
              </a:defRPr>
            </a:lvl1pPr>
            <a:lvl2pPr marL="230188" indent="-230188"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200" kern="1200">
                <a:solidFill>
                  <a:schemeClr val="tx1"/>
                </a:solidFill>
                <a:latin typeface="+mn-lt"/>
                <a:ea typeface="+mn-ea"/>
                <a:cs typeface="+mn-cs"/>
              </a:defRPr>
            </a:lvl2pPr>
            <a:lvl3pPr marL="228600" indent="-228600"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200" kern="1200">
                <a:solidFill>
                  <a:schemeClr val="tx1"/>
                </a:solidFill>
                <a:latin typeface="+mn-lt"/>
                <a:ea typeface="+mn-ea"/>
                <a:cs typeface="+mn-cs"/>
              </a:defRPr>
            </a:lvl3pPr>
            <a:lvl4pPr marL="458788" indent="-230188" algn="l" defTabSz="914400" rtl="0" eaLnBrk="1" latinLnBrk="0" hangingPunct="1">
              <a:lnSpc>
                <a:spcPct val="95000"/>
              </a:lnSpc>
              <a:spcBef>
                <a:spcPts val="0"/>
              </a:spcBef>
              <a:spcAft>
                <a:spcPts val="600"/>
              </a:spcAft>
              <a:buFont typeface="Arial" panose="020B0604020202020204" pitchFamily="34" charset="0"/>
              <a:buChar char="−"/>
              <a:defRPr sz="2000" kern="1200">
                <a:solidFill>
                  <a:schemeClr val="tx1"/>
                </a:solidFill>
                <a:latin typeface="+mn-lt"/>
                <a:ea typeface="+mn-ea"/>
                <a:cs typeface="+mn-cs"/>
              </a:defRPr>
            </a:lvl4pPr>
            <a:lvl5pPr marL="685800" indent="-228600" algn="l" defTabSz="914400" rtl="0" eaLnBrk="1" latinLnBrk="0" hangingPunct="1">
              <a:lnSpc>
                <a:spcPct val="95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5pPr>
            <a:lvl6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6pPr>
            <a:lvl7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7pPr>
            <a:lvl8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8pPr>
            <a:lvl9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9pPr>
          </a:lstStyle>
          <a:p>
            <a:pPr>
              <a:spcBef>
                <a:spcPts val="200"/>
              </a:spcBef>
              <a:spcAft>
                <a:spcPts val="200"/>
              </a:spcAft>
              <a:buNone/>
            </a:pPr>
            <a:r>
              <a:rPr lang="en-US" sz="900" i="1"/>
              <a:t>In practice we have key and query vector representations of the tokens in the input sequence, and Big Bird selects tokens in blocks to minimize gather operations on sparse matrices.</a:t>
            </a:r>
          </a:p>
        </p:txBody>
      </p:sp>
    </p:spTree>
    <p:extLst>
      <p:ext uri="{BB962C8B-B14F-4D97-AF65-F5344CB8AC3E}">
        <p14:creationId xmlns:p14="http://schemas.microsoft.com/office/powerpoint/2010/main" val="36741402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BFFA3-A425-3B4B-85F1-F0CE939A2904}"/>
              </a:ext>
            </a:extLst>
          </p:cNvPr>
          <p:cNvSpPr>
            <a:spLocks noGrp="1"/>
          </p:cNvSpPr>
          <p:nvPr>
            <p:ph type="title"/>
          </p:nvPr>
        </p:nvSpPr>
        <p:spPr>
          <a:xfrm>
            <a:off x="495300" y="281307"/>
            <a:ext cx="11201400" cy="415925"/>
          </a:xfrm>
        </p:spPr>
        <p:txBody>
          <a:bodyPr/>
          <a:lstStyle/>
          <a:p>
            <a:r>
              <a:rPr lang="en-US"/>
              <a:t>Extending is Easy… Sort of…</a:t>
            </a:r>
          </a:p>
        </p:txBody>
      </p:sp>
      <p:sp>
        <p:nvSpPr>
          <p:cNvPr id="5" name="Text Placeholder 4">
            <a:extLst>
              <a:ext uri="{FF2B5EF4-FFF2-40B4-BE49-F238E27FC236}">
                <a16:creationId xmlns:a16="http://schemas.microsoft.com/office/drawing/2014/main" id="{BDCA68F7-206B-DD49-932E-D5CAB4CB14AC}"/>
              </a:ext>
            </a:extLst>
          </p:cNvPr>
          <p:cNvSpPr>
            <a:spLocks noGrp="1"/>
          </p:cNvSpPr>
          <p:nvPr>
            <p:ph type="body" sz="quarter" idx="13"/>
          </p:nvPr>
        </p:nvSpPr>
        <p:spPr>
          <a:xfrm>
            <a:off x="537218" y="792432"/>
            <a:ext cx="11201400" cy="249299"/>
          </a:xfrm>
        </p:spPr>
        <p:txBody>
          <a:bodyPr/>
          <a:lstStyle/>
          <a:p>
            <a:r>
              <a:rPr lang="en-US" sz="1800"/>
              <a:t>Ingredients to train on sequences of 32,768 subword tokens (8x published Big Bird):</a:t>
            </a:r>
          </a:p>
        </p:txBody>
      </p:sp>
      <p:sp>
        <p:nvSpPr>
          <p:cNvPr id="7" name="Slide Number Placeholder 6">
            <a:extLst>
              <a:ext uri="{FF2B5EF4-FFF2-40B4-BE49-F238E27FC236}">
                <a16:creationId xmlns:a16="http://schemas.microsoft.com/office/drawing/2014/main" id="{DA1C0EFF-A510-A54D-9794-07A63FB51B14}"/>
              </a:ext>
            </a:extLst>
          </p:cNvPr>
          <p:cNvSpPr>
            <a:spLocks noGrp="1"/>
          </p:cNvSpPr>
          <p:nvPr>
            <p:ph type="sldNum" sz="quarter" idx="16"/>
          </p:nvPr>
        </p:nvSpPr>
        <p:spPr/>
        <p:txBody>
          <a:bodyPr/>
          <a:lstStyle/>
          <a:p>
            <a:pPr>
              <a:defRPr/>
            </a:pPr>
            <a:fld id="{075D81D9-805C-42E4-B7A8-D06CE0F16C89}" type="slidenum">
              <a:rPr lang="en-US" smtClean="0"/>
              <a:pPr>
                <a:defRPr/>
              </a:pPr>
              <a:t>11</a:t>
            </a:fld>
            <a:endParaRPr lang="en-US"/>
          </a:p>
        </p:txBody>
      </p:sp>
      <p:pic>
        <p:nvPicPr>
          <p:cNvPr id="8" name="Picture 7" descr="Chart, line chart&#10;&#10;Description automatically generated">
            <a:extLst>
              <a:ext uri="{FF2B5EF4-FFF2-40B4-BE49-F238E27FC236}">
                <a16:creationId xmlns:a16="http://schemas.microsoft.com/office/drawing/2014/main" id="{79C40789-1851-1843-93E6-A9D8957D62B9}"/>
              </a:ext>
            </a:extLst>
          </p:cNvPr>
          <p:cNvPicPr>
            <a:picLocks noChangeAspect="1"/>
          </p:cNvPicPr>
          <p:nvPr/>
        </p:nvPicPr>
        <p:blipFill rotWithShape="1">
          <a:blip r:embed="rId3">
            <a:extLst>
              <a:ext uri="{28A0092B-C50C-407E-A947-70E740481C1C}">
                <a14:useLocalDpi xmlns:a14="http://schemas.microsoft.com/office/drawing/2010/main" val="0"/>
              </a:ext>
            </a:extLst>
          </a:blip>
          <a:srcRect t="1292" b="1923"/>
          <a:stretch/>
        </p:blipFill>
        <p:spPr>
          <a:xfrm>
            <a:off x="7692107" y="1869894"/>
            <a:ext cx="4385973" cy="3183750"/>
          </a:xfrm>
          <a:prstGeom prst="rect">
            <a:avLst/>
          </a:prstGeom>
        </p:spPr>
      </p:pic>
      <p:sp>
        <p:nvSpPr>
          <p:cNvPr id="9" name="Content Placeholder 2">
            <a:extLst>
              <a:ext uri="{FF2B5EF4-FFF2-40B4-BE49-F238E27FC236}">
                <a16:creationId xmlns:a16="http://schemas.microsoft.com/office/drawing/2014/main" id="{999720F1-180B-8543-9949-A25979050B60}"/>
              </a:ext>
            </a:extLst>
          </p:cNvPr>
          <p:cNvSpPr>
            <a:spLocks noGrp="1"/>
          </p:cNvSpPr>
          <p:nvPr>
            <p:ph sz="half" idx="1"/>
          </p:nvPr>
        </p:nvSpPr>
        <p:spPr>
          <a:xfrm>
            <a:off x="236824" y="1869894"/>
            <a:ext cx="4263071" cy="4019159"/>
          </a:xfrm>
        </p:spPr>
        <p:txBody>
          <a:bodyPr/>
          <a:lstStyle/>
          <a:p>
            <a:pPr marL="285750" indent="-285750">
              <a:buFont typeface="Arial" panose="020B0604020202020204" pitchFamily="34" charset="0"/>
              <a:buChar char="•"/>
            </a:pPr>
            <a:r>
              <a:rPr lang="en-US" sz="1200"/>
              <a:t>Partitions of the pretrain, train, validation, and test data from Spark cleaning and aggregation steps are pre-tokenized and masked one partition at a time on a single CPU machine with 672 GB RAM.</a:t>
            </a:r>
          </a:p>
          <a:p>
            <a:pPr marL="285750" indent="-285750">
              <a:buFont typeface="Arial" panose="020B0604020202020204" pitchFamily="34" charset="0"/>
              <a:buChar char="•"/>
            </a:pPr>
            <a:r>
              <a:rPr lang="en-US" sz="1200"/>
              <a:t>To accommodate train and validation sets of arbitrary size, sequences are chunked, saved, and loaded on different GPUs according to a mapping used by a distributed sampler.  The mapping points a randomly sampled index to a file for that sample.  Compare to how image classification models load and train on individual image PNGs.</a:t>
            </a:r>
          </a:p>
          <a:p>
            <a:pPr marL="285750" indent="-285750">
              <a:buFont typeface="Arial" panose="020B0604020202020204" pitchFamily="34" charset="0"/>
              <a:buChar char="•"/>
            </a:pPr>
            <a:r>
              <a:rPr lang="en-US" sz="1200"/>
              <a:t>Initial tests of saving 128k torch arrays for validation with pickle on </a:t>
            </a:r>
            <a:r>
              <a:rPr lang="en-US" sz="1200" err="1"/>
              <a:t>Azureblobshare</a:t>
            </a:r>
            <a:r>
              <a:rPr lang="en-US" sz="1200"/>
              <a:t> were very slow, taking about 500 files per hour.</a:t>
            </a:r>
          </a:p>
          <a:p>
            <a:pPr marL="285750" indent="-285750">
              <a:buFont typeface="Arial" panose="020B0604020202020204" pitchFamily="34" charset="0"/>
              <a:buChar char="•"/>
            </a:pPr>
            <a:r>
              <a:rPr lang="en-US" sz="1200"/>
              <a:t>Saving 128k </a:t>
            </a:r>
            <a:r>
              <a:rPr lang="en-US" sz="1200" err="1"/>
              <a:t>numpy</a:t>
            </a:r>
            <a:r>
              <a:rPr lang="en-US" sz="1200"/>
              <a:t> arrays with </a:t>
            </a:r>
            <a:r>
              <a:rPr lang="en-US" sz="1200" err="1"/>
              <a:t>np.save</a:t>
            </a:r>
            <a:r>
              <a:rPr lang="en-US" sz="1200"/>
              <a:t> is much faster, about 30k files per minute.</a:t>
            </a:r>
          </a:p>
          <a:p>
            <a:pPr marL="285750" indent="-285750">
              <a:buFont typeface="Arial" panose="020B0604020202020204" pitchFamily="34" charset="0"/>
              <a:buChar char="•"/>
            </a:pPr>
            <a:r>
              <a:rPr lang="en-US" sz="1200"/>
              <a:t>File loading is also significantly faster with </a:t>
            </a:r>
            <a:r>
              <a:rPr lang="en-US" sz="1200" err="1"/>
              <a:t>numpy</a:t>
            </a:r>
            <a:r>
              <a:rPr lang="en-US" sz="1200"/>
              <a:t>: reading 1000 files takes about 30 seconds, whereas it took about 30 seconds to read just one pickled torch array during initial tests.</a:t>
            </a:r>
          </a:p>
          <a:p>
            <a:pPr marL="285750" indent="-285750">
              <a:buFont typeface="Arial" panose="020B0604020202020204" pitchFamily="34" charset="0"/>
              <a:buChar char="•"/>
            </a:pPr>
            <a:endParaRPr lang="en-US" sz="1200"/>
          </a:p>
        </p:txBody>
      </p:sp>
      <p:sp>
        <p:nvSpPr>
          <p:cNvPr id="10" name="Content Placeholder 2">
            <a:extLst>
              <a:ext uri="{FF2B5EF4-FFF2-40B4-BE49-F238E27FC236}">
                <a16:creationId xmlns:a16="http://schemas.microsoft.com/office/drawing/2014/main" id="{E923C368-5733-0F46-91A6-8C9F951E7CAF}"/>
              </a:ext>
            </a:extLst>
          </p:cNvPr>
          <p:cNvSpPr txBox="1">
            <a:spLocks/>
          </p:cNvSpPr>
          <p:nvPr/>
        </p:nvSpPr>
        <p:spPr bwMode="gray">
          <a:xfrm>
            <a:off x="4523129" y="1820195"/>
            <a:ext cx="2992917" cy="3048368"/>
          </a:xfrm>
          <a:prstGeom prst="rect">
            <a:avLst/>
          </a:prstGeom>
        </p:spPr>
        <p:txBody>
          <a:bodyPr vert="horz" lIns="0" tIns="0" rIns="0" bIns="0" rtlCol="0">
            <a:noAutofit/>
          </a:bodyPr>
          <a:lstStyle>
            <a:lvl1pPr marL="0" indent="0" algn="l" defTabSz="914400" rtl="0" eaLnBrk="1" latinLnBrk="0" hangingPunct="1">
              <a:lnSpc>
                <a:spcPct val="95000"/>
              </a:lnSpc>
              <a:spcBef>
                <a:spcPts val="800"/>
              </a:spcBef>
              <a:spcAft>
                <a:spcPts val="600"/>
              </a:spcAft>
              <a:buFont typeface="Arial" panose="020B0604020202020204" pitchFamily="34" charset="0"/>
              <a:buChar char="​"/>
              <a:defRPr sz="2200" kern="1200">
                <a:solidFill>
                  <a:schemeClr val="tx2"/>
                </a:solidFill>
                <a:latin typeface="+mn-lt"/>
                <a:ea typeface="+mn-ea"/>
                <a:cs typeface="+mn-cs"/>
              </a:defRPr>
            </a:lvl1pPr>
            <a:lvl2pPr marL="230188" indent="-230188"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200" kern="1200">
                <a:solidFill>
                  <a:schemeClr val="tx1"/>
                </a:solidFill>
                <a:latin typeface="+mn-lt"/>
                <a:ea typeface="+mn-ea"/>
                <a:cs typeface="+mn-cs"/>
              </a:defRPr>
            </a:lvl2pPr>
            <a:lvl3pPr marL="228600" indent="-228600"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200" kern="1200">
                <a:solidFill>
                  <a:schemeClr val="tx1"/>
                </a:solidFill>
                <a:latin typeface="+mn-lt"/>
                <a:ea typeface="+mn-ea"/>
                <a:cs typeface="+mn-cs"/>
              </a:defRPr>
            </a:lvl3pPr>
            <a:lvl4pPr marL="458788" indent="-230188" algn="l" defTabSz="914400" rtl="0" eaLnBrk="1" latinLnBrk="0" hangingPunct="1">
              <a:lnSpc>
                <a:spcPct val="95000"/>
              </a:lnSpc>
              <a:spcBef>
                <a:spcPts val="0"/>
              </a:spcBef>
              <a:spcAft>
                <a:spcPts val="600"/>
              </a:spcAft>
              <a:buFont typeface="Arial" panose="020B0604020202020204" pitchFamily="34" charset="0"/>
              <a:buChar char="−"/>
              <a:defRPr sz="2000" kern="1200">
                <a:solidFill>
                  <a:schemeClr val="tx1"/>
                </a:solidFill>
                <a:latin typeface="+mn-lt"/>
                <a:ea typeface="+mn-ea"/>
                <a:cs typeface="+mn-cs"/>
              </a:defRPr>
            </a:lvl4pPr>
            <a:lvl5pPr marL="685800" indent="-228600" algn="l" defTabSz="914400" rtl="0" eaLnBrk="1" latinLnBrk="0" hangingPunct="1">
              <a:lnSpc>
                <a:spcPct val="95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5pPr>
            <a:lvl6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6pPr>
            <a:lvl7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7pPr>
            <a:lvl8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8pPr>
            <a:lvl9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9pPr>
          </a:lstStyle>
          <a:p>
            <a:pPr marL="342900" indent="-342900">
              <a:buFont typeface="Arial" panose="020B0604020202020204" pitchFamily="34" charset="0"/>
              <a:buChar char="•"/>
            </a:pPr>
            <a:r>
              <a:rPr lang="en-US" sz="1200">
                <a:solidFill>
                  <a:schemeClr val="tx1"/>
                </a:solidFill>
              </a:rPr>
              <a:t>We train Big Bird on a multi-node, multi-GPU cluster consisting of four-nodes each with eight GPUs.</a:t>
            </a:r>
          </a:p>
          <a:p>
            <a:pPr marL="342900" indent="-342900">
              <a:buFont typeface="Arial" panose="020B0604020202020204" pitchFamily="34" charset="0"/>
              <a:buChar char="•"/>
            </a:pPr>
            <a:r>
              <a:rPr lang="en-US" sz="1200">
                <a:solidFill>
                  <a:schemeClr val="tx1"/>
                </a:solidFill>
              </a:rPr>
              <a:t>PyTorch Lightning launches parallel training processes, one process per GPU, using </a:t>
            </a:r>
            <a:r>
              <a:rPr lang="en-US" sz="1200">
                <a:solidFill>
                  <a:schemeClr val="tx1"/>
                </a:solidFill>
                <a:hlinkClick r:id="rId4">
                  <a:extLst>
                    <a:ext uri="{A12FA001-AC4F-418D-AE19-62706E023703}">
                      <ahyp:hlinkClr xmlns:ahyp="http://schemas.microsoft.com/office/drawing/2018/hyperlinkcolor" val="tx"/>
                    </a:ext>
                  </a:extLst>
                </a:hlinkClick>
              </a:rPr>
              <a:t>DistributedDataParallel</a:t>
            </a:r>
            <a:r>
              <a:rPr lang="en-US" sz="1200">
                <a:solidFill>
                  <a:schemeClr val="tx1"/>
                </a:solidFill>
              </a:rPr>
              <a:t> to train a copy of the model on each GPU and update model weights according to gradients averaged across processes.</a:t>
            </a:r>
          </a:p>
          <a:p>
            <a:pPr marL="342900" indent="-342900">
              <a:buFont typeface="Arial" panose="020B0604020202020204" pitchFamily="34" charset="0"/>
              <a:buChar char="•"/>
            </a:pPr>
            <a:r>
              <a:rPr lang="en-US" sz="1200">
                <a:solidFill>
                  <a:schemeClr val="tx1"/>
                </a:solidFill>
              </a:rPr>
              <a:t>To simulate training at a larger batch size, we use gradient accumulation.  Only 1-2 sequences can fit in memory per 32GB GPU (depending on pretraining/fine-tuning).</a:t>
            </a:r>
          </a:p>
          <a:p>
            <a:pPr marL="342900" indent="-342900">
              <a:buFont typeface="Arial" panose="020B0604020202020204" pitchFamily="34" charset="0"/>
              <a:buChar char="•"/>
            </a:pPr>
            <a:endParaRPr lang="en-US" sz="1400">
              <a:solidFill>
                <a:schemeClr val="tx1"/>
              </a:solidFill>
            </a:endParaRPr>
          </a:p>
        </p:txBody>
      </p:sp>
      <p:sp>
        <p:nvSpPr>
          <p:cNvPr id="11" name="TextBox 10">
            <a:extLst>
              <a:ext uri="{FF2B5EF4-FFF2-40B4-BE49-F238E27FC236}">
                <a16:creationId xmlns:a16="http://schemas.microsoft.com/office/drawing/2014/main" id="{342FD197-81CD-084A-916E-C35A40934947}"/>
              </a:ext>
            </a:extLst>
          </p:cNvPr>
          <p:cNvSpPr txBox="1"/>
          <p:nvPr/>
        </p:nvSpPr>
        <p:spPr>
          <a:xfrm>
            <a:off x="4209299" y="6039255"/>
            <a:ext cx="4385973" cy="203133"/>
          </a:xfrm>
          <a:prstGeom prst="rect">
            <a:avLst/>
          </a:prstGeom>
          <a:noFill/>
        </p:spPr>
        <p:txBody>
          <a:bodyPr vert="horz" wrap="square" rtlCol="0">
            <a:spAutoFit/>
          </a:bodyPr>
          <a:lstStyle/>
          <a:p>
            <a:pPr>
              <a:lnSpc>
                <a:spcPct val="90000"/>
              </a:lnSpc>
              <a:spcAft>
                <a:spcPts val="400"/>
              </a:spcAft>
            </a:pPr>
            <a:r>
              <a:rPr lang="en-US" sz="800">
                <a:hlinkClick r:id="rId5"/>
              </a:rPr>
              <a:t>“PyTorch Distributed: Experiences on Accelerating Data Parallel Training” by Li et al.</a:t>
            </a:r>
            <a:endParaRPr lang="en-US" sz="800" b="0" i="0" u="none" baseline="0">
              <a:solidFill>
                <a:srgbClr val="55565A"/>
              </a:solidFill>
              <a:latin typeface="Arial"/>
            </a:endParaRPr>
          </a:p>
        </p:txBody>
      </p:sp>
      <p:sp>
        <p:nvSpPr>
          <p:cNvPr id="13" name="TextBox 12">
            <a:extLst>
              <a:ext uri="{FF2B5EF4-FFF2-40B4-BE49-F238E27FC236}">
                <a16:creationId xmlns:a16="http://schemas.microsoft.com/office/drawing/2014/main" id="{4DFFC6CA-ABD0-224E-A0FA-6B7754046CB8}"/>
              </a:ext>
            </a:extLst>
          </p:cNvPr>
          <p:cNvSpPr txBox="1"/>
          <p:nvPr/>
        </p:nvSpPr>
        <p:spPr bwMode="gray">
          <a:xfrm>
            <a:off x="922618" y="1353547"/>
            <a:ext cx="2891481" cy="215444"/>
          </a:xfrm>
          <a:prstGeom prst="rect">
            <a:avLst/>
          </a:prstGeom>
          <a:noFill/>
        </p:spPr>
        <p:txBody>
          <a:bodyPr vert="horz" wrap="square" lIns="0" tIns="0" rIns="0" bIns="0" rtlCol="0">
            <a:spAutoFit/>
          </a:bodyPr>
          <a:lstStyle/>
          <a:p>
            <a:pPr algn="l">
              <a:spcBef>
                <a:spcPts val="600"/>
              </a:spcBef>
            </a:pPr>
            <a:r>
              <a:rPr lang="en-US" sz="1400" b="1" i="1" u="none" baseline="0">
                <a:solidFill>
                  <a:srgbClr val="C00000"/>
                </a:solidFill>
                <a:latin typeface="+mn-lt"/>
              </a:rPr>
              <a:t>Data Partitioning and Loading</a:t>
            </a:r>
          </a:p>
        </p:txBody>
      </p:sp>
      <p:sp>
        <p:nvSpPr>
          <p:cNvPr id="14" name="TextBox 13">
            <a:extLst>
              <a:ext uri="{FF2B5EF4-FFF2-40B4-BE49-F238E27FC236}">
                <a16:creationId xmlns:a16="http://schemas.microsoft.com/office/drawing/2014/main" id="{9FCF086E-13AE-6443-A0EB-CD5CF395930A}"/>
              </a:ext>
            </a:extLst>
          </p:cNvPr>
          <p:cNvSpPr txBox="1"/>
          <p:nvPr/>
        </p:nvSpPr>
        <p:spPr bwMode="gray">
          <a:xfrm>
            <a:off x="4970280" y="1360671"/>
            <a:ext cx="2098613" cy="215444"/>
          </a:xfrm>
          <a:prstGeom prst="rect">
            <a:avLst/>
          </a:prstGeom>
          <a:noFill/>
        </p:spPr>
        <p:txBody>
          <a:bodyPr vert="horz" wrap="square" lIns="0" tIns="0" rIns="0" bIns="0" rtlCol="0">
            <a:spAutoFit/>
          </a:bodyPr>
          <a:lstStyle/>
          <a:p>
            <a:pPr algn="l">
              <a:spcBef>
                <a:spcPts val="600"/>
              </a:spcBef>
            </a:pPr>
            <a:r>
              <a:rPr lang="en-US" sz="1400" b="1" i="1" u="none" baseline="0">
                <a:solidFill>
                  <a:srgbClr val="C00000"/>
                </a:solidFill>
                <a:latin typeface="+mn-lt"/>
              </a:rPr>
              <a:t>Distributed Training</a:t>
            </a:r>
          </a:p>
        </p:txBody>
      </p:sp>
      <p:sp>
        <p:nvSpPr>
          <p:cNvPr id="15" name="TextBox 14">
            <a:extLst>
              <a:ext uri="{FF2B5EF4-FFF2-40B4-BE49-F238E27FC236}">
                <a16:creationId xmlns:a16="http://schemas.microsoft.com/office/drawing/2014/main" id="{A6CD920D-EADF-D04C-95B5-370BAB8B2D21}"/>
              </a:ext>
            </a:extLst>
          </p:cNvPr>
          <p:cNvSpPr txBox="1"/>
          <p:nvPr/>
        </p:nvSpPr>
        <p:spPr bwMode="gray">
          <a:xfrm>
            <a:off x="9012405" y="1348632"/>
            <a:ext cx="1746701" cy="215444"/>
          </a:xfrm>
          <a:prstGeom prst="rect">
            <a:avLst/>
          </a:prstGeom>
          <a:noFill/>
        </p:spPr>
        <p:txBody>
          <a:bodyPr vert="horz" wrap="square" lIns="0" tIns="0" rIns="0" bIns="0" rtlCol="0">
            <a:spAutoFit/>
          </a:bodyPr>
          <a:lstStyle/>
          <a:p>
            <a:pPr algn="l">
              <a:spcBef>
                <a:spcPts val="600"/>
              </a:spcBef>
            </a:pPr>
            <a:r>
              <a:rPr lang="en-US" sz="1400" b="1" i="1" u="none" baseline="0">
                <a:solidFill>
                  <a:srgbClr val="C00000"/>
                </a:solidFill>
                <a:latin typeface="+mn-lt"/>
              </a:rPr>
              <a:t>Footing the Bill</a:t>
            </a:r>
          </a:p>
        </p:txBody>
      </p:sp>
    </p:spTree>
    <p:extLst>
      <p:ext uri="{BB962C8B-B14F-4D97-AF65-F5344CB8AC3E}">
        <p14:creationId xmlns:p14="http://schemas.microsoft.com/office/powerpoint/2010/main" val="32285863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FC1F1C-DB41-C344-BE18-BCDB4E53FF05}"/>
              </a:ext>
            </a:extLst>
          </p:cNvPr>
          <p:cNvSpPr>
            <a:spLocks noGrp="1"/>
          </p:cNvSpPr>
          <p:nvPr>
            <p:ph type="title"/>
          </p:nvPr>
        </p:nvSpPr>
        <p:spPr/>
        <p:txBody>
          <a:bodyPr/>
          <a:lstStyle/>
          <a:p>
            <a:r>
              <a:rPr lang="en-US" b="1">
                <a:solidFill>
                  <a:schemeClr val="tx1"/>
                </a:solidFill>
              </a:rPr>
              <a:t>Predicting Medical Conditions from Optum Medical Charts</a:t>
            </a:r>
          </a:p>
        </p:txBody>
      </p:sp>
      <p:sp>
        <p:nvSpPr>
          <p:cNvPr id="3" name="Content Placeholder 2">
            <a:extLst>
              <a:ext uri="{FF2B5EF4-FFF2-40B4-BE49-F238E27FC236}">
                <a16:creationId xmlns:a16="http://schemas.microsoft.com/office/drawing/2014/main" id="{E77AE11D-66FA-2F45-B87A-445214907BB2}"/>
              </a:ext>
            </a:extLst>
          </p:cNvPr>
          <p:cNvSpPr>
            <a:spLocks noGrp="1"/>
          </p:cNvSpPr>
          <p:nvPr>
            <p:ph sz="half" idx="1"/>
          </p:nvPr>
        </p:nvSpPr>
        <p:spPr>
          <a:xfrm>
            <a:off x="495300" y="1590992"/>
            <a:ext cx="11449957" cy="4380752"/>
          </a:xfrm>
        </p:spPr>
        <p:txBody>
          <a:bodyPr/>
          <a:lstStyle/>
          <a:p>
            <a:pPr>
              <a:buNone/>
            </a:pPr>
            <a:r>
              <a:rPr lang="en-US" sz="1800" dirty="0"/>
              <a:t>The Big Bird model pretrained on 5.5M medical charts </a:t>
            </a:r>
            <a:r>
              <a:rPr lang="en-US" sz="1800" dirty="0">
                <a:solidFill>
                  <a:schemeClr val="tx1"/>
                </a:solidFill>
              </a:rPr>
              <a:t>identifies evidence of medical conditions corresponding to the 85 Hierarchical Condition Category Codes </a:t>
            </a:r>
            <a:r>
              <a:rPr lang="en-US" sz="1800" i="1" u="sng" dirty="0">
                <a:solidFill>
                  <a:srgbClr val="C00000"/>
                </a:solidFill>
              </a:rPr>
              <a:t>~5% better than CAML</a:t>
            </a:r>
            <a:r>
              <a:rPr lang="en-US" sz="1800" dirty="0"/>
              <a:t> and ~2-3% better than Deep CNN.</a:t>
            </a:r>
          </a:p>
        </p:txBody>
      </p:sp>
      <p:sp>
        <p:nvSpPr>
          <p:cNvPr id="5" name="Text Placeholder 4">
            <a:extLst>
              <a:ext uri="{FF2B5EF4-FFF2-40B4-BE49-F238E27FC236}">
                <a16:creationId xmlns:a16="http://schemas.microsoft.com/office/drawing/2014/main" id="{9A86C8E8-8FEE-464C-B317-70210ED99291}"/>
              </a:ext>
            </a:extLst>
          </p:cNvPr>
          <p:cNvSpPr>
            <a:spLocks noGrp="1"/>
          </p:cNvSpPr>
          <p:nvPr>
            <p:ph type="body" sz="quarter" idx="13"/>
          </p:nvPr>
        </p:nvSpPr>
        <p:spPr/>
        <p:txBody>
          <a:bodyPr/>
          <a:lstStyle/>
          <a:p>
            <a:r>
              <a:rPr lang="en-US" sz="1800"/>
              <a:t>Performance on fine-tuning datasets of four sizes with 95% CIs</a:t>
            </a:r>
          </a:p>
        </p:txBody>
      </p:sp>
      <p:sp>
        <p:nvSpPr>
          <p:cNvPr id="7" name="Slide Number Placeholder 6">
            <a:extLst>
              <a:ext uri="{FF2B5EF4-FFF2-40B4-BE49-F238E27FC236}">
                <a16:creationId xmlns:a16="http://schemas.microsoft.com/office/drawing/2014/main" id="{FAAE62F1-E9B0-E147-A8E6-A75EA28F6FCE}"/>
              </a:ext>
            </a:extLst>
          </p:cNvPr>
          <p:cNvSpPr>
            <a:spLocks noGrp="1"/>
          </p:cNvSpPr>
          <p:nvPr>
            <p:ph type="sldNum" sz="quarter" idx="16"/>
          </p:nvPr>
        </p:nvSpPr>
        <p:spPr/>
        <p:txBody>
          <a:bodyPr/>
          <a:lstStyle/>
          <a:p>
            <a:fld id="{901F1369-4AEB-4520-96C0-9F78886180C1}" type="slidenum">
              <a:rPr lang="en-US" smtClean="0"/>
              <a:pPr/>
              <a:t>12</a:t>
            </a:fld>
            <a:endParaRPr lang="en-US"/>
          </a:p>
        </p:txBody>
      </p:sp>
      <p:pic>
        <p:nvPicPr>
          <p:cNvPr id="8" name="Picture 3" descr="Chart, line chart&#10;&#10;Description automatically generated">
            <a:extLst>
              <a:ext uri="{FF2B5EF4-FFF2-40B4-BE49-F238E27FC236}">
                <a16:creationId xmlns:a16="http://schemas.microsoft.com/office/drawing/2014/main" id="{E6E0A9B5-34F8-9348-B79C-008BF0638845}"/>
              </a:ext>
            </a:extLst>
          </p:cNvPr>
          <p:cNvPicPr>
            <a:picLocks noChangeAspect="1"/>
          </p:cNvPicPr>
          <p:nvPr/>
        </p:nvPicPr>
        <p:blipFill rotWithShape="1">
          <a:blip r:embed="rId3"/>
          <a:srcRect t="8995"/>
          <a:stretch/>
        </p:blipFill>
        <p:spPr>
          <a:xfrm>
            <a:off x="2591707" y="2298575"/>
            <a:ext cx="7008586" cy="4264952"/>
          </a:xfrm>
          <a:prstGeom prst="rect">
            <a:avLst/>
          </a:prstGeom>
        </p:spPr>
      </p:pic>
    </p:spTree>
    <p:extLst>
      <p:ext uri="{BB962C8B-B14F-4D97-AF65-F5344CB8AC3E}">
        <p14:creationId xmlns:p14="http://schemas.microsoft.com/office/powerpoint/2010/main" val="3489418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6BEAF8-7C11-6F40-8CBC-FB3FD3A94A98}"/>
              </a:ext>
            </a:extLst>
          </p:cNvPr>
          <p:cNvSpPr>
            <a:spLocks noGrp="1"/>
          </p:cNvSpPr>
          <p:nvPr>
            <p:ph type="title"/>
          </p:nvPr>
        </p:nvSpPr>
        <p:spPr/>
        <p:txBody>
          <a:bodyPr/>
          <a:lstStyle/>
          <a:p>
            <a:r>
              <a:rPr lang="en-US" dirty="0"/>
              <a:t>But can't we just use BERT in a different way...?</a:t>
            </a:r>
          </a:p>
        </p:txBody>
      </p:sp>
      <p:sp>
        <p:nvSpPr>
          <p:cNvPr id="3" name="Content Placeholder 2">
            <a:extLst>
              <a:ext uri="{FF2B5EF4-FFF2-40B4-BE49-F238E27FC236}">
                <a16:creationId xmlns:a16="http://schemas.microsoft.com/office/drawing/2014/main" id="{20D7E84A-2091-5F47-924A-A387ACC71911}"/>
              </a:ext>
            </a:extLst>
          </p:cNvPr>
          <p:cNvSpPr>
            <a:spLocks noGrp="1"/>
          </p:cNvSpPr>
          <p:nvPr>
            <p:ph sz="half" idx="1"/>
          </p:nvPr>
        </p:nvSpPr>
        <p:spPr>
          <a:xfrm>
            <a:off x="493608" y="1861465"/>
            <a:ext cx="3941253" cy="4504127"/>
          </a:xfrm>
        </p:spPr>
        <p:txBody>
          <a:bodyPr vert="horz" lIns="0" tIns="0" rIns="0" bIns="0" rtlCol="0" anchor="t">
            <a:noAutofit/>
          </a:bodyPr>
          <a:lstStyle/>
          <a:p>
            <a:pPr marL="285750" indent="-285750">
              <a:buChar char="•"/>
            </a:pPr>
            <a:r>
              <a:rPr lang="en-US" sz="1600" dirty="0"/>
              <a:t>For the Bio-</a:t>
            </a:r>
            <a:r>
              <a:rPr lang="en-US" sz="1600" dirty="0" err="1"/>
              <a:t>ClinicalBERT</a:t>
            </a:r>
            <a:r>
              <a:rPr lang="en-US" sz="1600" dirty="0"/>
              <a:t> and the </a:t>
            </a:r>
            <a:r>
              <a:rPr lang="en-US" sz="1600" dirty="0" err="1"/>
              <a:t>RoBERTa</a:t>
            </a:r>
            <a:r>
              <a:rPr lang="en-US" sz="1600" dirty="0"/>
              <a:t> models, the model’s max sequence length is shorter than the document length. Therefore, we evaluated several different methods for handling longer input sequences: truncation of the sequence to the model’s limit (base) and aggregating model outputs over windows of tokens using several different functions (mean, max, custom). </a:t>
            </a:r>
            <a:endParaRPr lang="en-US" sz="1600" dirty="0">
              <a:cs typeface="Arial"/>
            </a:endParaRPr>
          </a:p>
          <a:p>
            <a:pPr marL="285750" indent="-285750">
              <a:buFont typeface="Arial" panose="020B0604020202020204" pitchFamily="34" charset="0"/>
              <a:buChar char="•"/>
            </a:pPr>
            <a:r>
              <a:rPr lang="en-US" sz="1600" dirty="0"/>
              <a:t>The custom aggregation function is described in equation 4 of Huang et al.  Big Bird has a maximum sequence length of 4,096 tokens and is generically pretrained using MLM as described in Zaheer et al. </a:t>
            </a:r>
            <a:endParaRPr lang="en-US" sz="1600" dirty="0">
              <a:cs typeface="Arial"/>
            </a:endParaRPr>
          </a:p>
          <a:p>
            <a:pPr>
              <a:buNone/>
            </a:pPr>
            <a:endParaRPr lang="en-US" sz="1400" dirty="0"/>
          </a:p>
        </p:txBody>
      </p:sp>
      <p:sp>
        <p:nvSpPr>
          <p:cNvPr id="5" name="Text Placeholder 4">
            <a:extLst>
              <a:ext uri="{FF2B5EF4-FFF2-40B4-BE49-F238E27FC236}">
                <a16:creationId xmlns:a16="http://schemas.microsoft.com/office/drawing/2014/main" id="{BF007358-F7BC-C043-AD4A-FD1E625DE3C7}"/>
              </a:ext>
            </a:extLst>
          </p:cNvPr>
          <p:cNvSpPr>
            <a:spLocks noGrp="1"/>
          </p:cNvSpPr>
          <p:nvPr>
            <p:ph type="body" sz="quarter" idx="13"/>
          </p:nvPr>
        </p:nvSpPr>
        <p:spPr>
          <a:xfrm>
            <a:off x="495300" y="1118282"/>
            <a:ext cx="11326743" cy="364996"/>
          </a:xfrm>
        </p:spPr>
        <p:txBody>
          <a:bodyPr vert="horz" lIns="0" tIns="0" rIns="0" bIns="0" rtlCol="0" anchor="t">
            <a:noAutofit/>
          </a:bodyPr>
          <a:lstStyle/>
          <a:p>
            <a:pPr>
              <a:lnSpc>
                <a:spcPct val="100000"/>
              </a:lnSpc>
              <a:spcBef>
                <a:spcPts val="200"/>
              </a:spcBef>
              <a:spcAft>
                <a:spcPts val="200"/>
              </a:spcAft>
            </a:pPr>
            <a:r>
              <a:rPr lang="en-US" sz="1400" dirty="0">
                <a:ea typeface="+mn-lt"/>
                <a:cs typeface="+mn-lt"/>
              </a:rPr>
              <a:t>Off-the-shelf Big Bird (B.B.) vs windowed and pooled BERT flavors (C.B., R.B.) for predicting 50 ICD codes from MIMIC discharge summaries</a:t>
            </a:r>
            <a:endParaRPr lang="en-US"/>
          </a:p>
          <a:p>
            <a:pPr>
              <a:lnSpc>
                <a:spcPct val="100000"/>
              </a:lnSpc>
              <a:spcBef>
                <a:spcPts val="200"/>
              </a:spcBef>
              <a:spcAft>
                <a:spcPts val="200"/>
              </a:spcAft>
            </a:pPr>
            <a:r>
              <a:rPr lang="en-US" sz="1400" dirty="0">
                <a:cs typeface="Arial"/>
              </a:rPr>
              <a:t>C.B.: </a:t>
            </a:r>
            <a:r>
              <a:rPr lang="en-US" sz="1400" dirty="0">
                <a:cs typeface="Arial"/>
                <a:hlinkClick r:id="rId3"/>
              </a:rPr>
              <a:t>Bio-ClinicalBERT (Huang et al., 2020; Alsentzer et al., 2019);</a:t>
            </a:r>
            <a:r>
              <a:rPr lang="en-US" sz="1400" dirty="0">
                <a:cs typeface="Arial"/>
              </a:rPr>
              <a:t> R.B.: </a:t>
            </a:r>
            <a:r>
              <a:rPr lang="en-US" sz="1400" dirty="0">
                <a:cs typeface="Arial"/>
                <a:hlinkClick r:id="rId4"/>
              </a:rPr>
              <a:t>RoBERTa (Liu et al., 2019)</a:t>
            </a:r>
            <a:r>
              <a:rPr lang="en-US" sz="1400" dirty="0">
                <a:cs typeface="Arial"/>
              </a:rPr>
              <a:t>; B.B.: </a:t>
            </a:r>
            <a:r>
              <a:rPr lang="en-US" sz="1400" dirty="0">
                <a:cs typeface="Arial"/>
                <a:hlinkClick r:id="rId5"/>
              </a:rPr>
              <a:t>Big Bird (Zaheer et al., 2021a)</a:t>
            </a:r>
            <a:endParaRPr lang="en-US" sz="1400" dirty="0">
              <a:cs typeface="Arial"/>
            </a:endParaRPr>
          </a:p>
        </p:txBody>
      </p:sp>
      <p:sp>
        <p:nvSpPr>
          <p:cNvPr id="7" name="Slide Number Placeholder 6">
            <a:extLst>
              <a:ext uri="{FF2B5EF4-FFF2-40B4-BE49-F238E27FC236}">
                <a16:creationId xmlns:a16="http://schemas.microsoft.com/office/drawing/2014/main" id="{79075DC3-D44D-874B-88D1-82A7C89D4B35}"/>
              </a:ext>
            </a:extLst>
          </p:cNvPr>
          <p:cNvSpPr>
            <a:spLocks noGrp="1"/>
          </p:cNvSpPr>
          <p:nvPr>
            <p:ph type="sldNum" sz="quarter" idx="16"/>
          </p:nvPr>
        </p:nvSpPr>
        <p:spPr/>
        <p:txBody>
          <a:bodyPr/>
          <a:lstStyle/>
          <a:p>
            <a:fld id="{901F1369-4AEB-4520-96C0-9F78886180C1}" type="slidenum">
              <a:rPr lang="en-US" smtClean="0"/>
              <a:pPr/>
              <a:t>13</a:t>
            </a:fld>
            <a:endParaRPr lang="en-US"/>
          </a:p>
        </p:txBody>
      </p:sp>
      <p:pic>
        <p:nvPicPr>
          <p:cNvPr id="12" name="Content Placeholder 10" descr="Table&#10;&#10;Description automatically generated">
            <a:extLst>
              <a:ext uri="{FF2B5EF4-FFF2-40B4-BE49-F238E27FC236}">
                <a16:creationId xmlns:a16="http://schemas.microsoft.com/office/drawing/2014/main" id="{2223ED37-6DAE-AF4F-834F-6855060B39E3}"/>
              </a:ext>
            </a:extLst>
          </p:cNvPr>
          <p:cNvPicPr>
            <a:picLocks noGrp="1" noChangeAspect="1"/>
          </p:cNvPicPr>
          <p:nvPr>
            <p:ph sz="half" idx="2"/>
          </p:nvPr>
        </p:nvPicPr>
        <p:blipFill>
          <a:blip r:embed="rId6">
            <a:extLst>
              <a:ext uri="{28A0092B-C50C-407E-A947-70E740481C1C}">
                <a14:useLocalDpi xmlns:a14="http://schemas.microsoft.com/office/drawing/2010/main" val="0"/>
              </a:ext>
            </a:extLst>
          </a:blip>
          <a:stretch>
            <a:fillRect/>
          </a:stretch>
        </p:blipFill>
        <p:spPr>
          <a:xfrm>
            <a:off x="4444196" y="1776110"/>
            <a:ext cx="7344858" cy="4498144"/>
          </a:xfrm>
        </p:spPr>
      </p:pic>
    </p:spTree>
    <p:extLst>
      <p:ext uri="{BB962C8B-B14F-4D97-AF65-F5344CB8AC3E}">
        <p14:creationId xmlns:p14="http://schemas.microsoft.com/office/powerpoint/2010/main" val="2636372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C200BE-DA51-DB49-A89C-D779F62CA4ED}"/>
              </a:ext>
            </a:extLst>
          </p:cNvPr>
          <p:cNvSpPr>
            <a:spLocks noGrp="1"/>
          </p:cNvSpPr>
          <p:nvPr>
            <p:ph type="title"/>
          </p:nvPr>
        </p:nvSpPr>
        <p:spPr/>
        <p:txBody>
          <a:bodyPr/>
          <a:lstStyle/>
          <a:p>
            <a:r>
              <a:rPr lang="en-US"/>
              <a:t>Generating Explanations for Long LMs</a:t>
            </a:r>
          </a:p>
        </p:txBody>
      </p:sp>
      <p:sp>
        <p:nvSpPr>
          <p:cNvPr id="7" name="Slide Number Placeholder 6">
            <a:extLst>
              <a:ext uri="{FF2B5EF4-FFF2-40B4-BE49-F238E27FC236}">
                <a16:creationId xmlns:a16="http://schemas.microsoft.com/office/drawing/2014/main" id="{B9347AF9-A2F8-424C-B373-A2629A8127F7}"/>
              </a:ext>
            </a:extLst>
          </p:cNvPr>
          <p:cNvSpPr>
            <a:spLocks noGrp="1"/>
          </p:cNvSpPr>
          <p:nvPr>
            <p:ph type="sldNum" sz="quarter" idx="16"/>
          </p:nvPr>
        </p:nvSpPr>
        <p:spPr/>
        <p:txBody>
          <a:bodyPr/>
          <a:lstStyle/>
          <a:p>
            <a:pPr>
              <a:defRPr/>
            </a:pPr>
            <a:fld id="{075D81D9-805C-42E4-B7A8-D06CE0F16C89}" type="slidenum">
              <a:rPr lang="en-US" smtClean="0"/>
              <a:pPr>
                <a:defRPr/>
              </a:pPr>
              <a:t>14</a:t>
            </a:fld>
            <a:endParaRPr lang="en-US"/>
          </a:p>
        </p:txBody>
      </p:sp>
      <p:sp>
        <p:nvSpPr>
          <p:cNvPr id="9" name="Content Placeholder 2">
            <a:extLst>
              <a:ext uri="{FF2B5EF4-FFF2-40B4-BE49-F238E27FC236}">
                <a16:creationId xmlns:a16="http://schemas.microsoft.com/office/drawing/2014/main" id="{D7D985B5-023D-5647-A023-FD810F43C9EB}"/>
              </a:ext>
            </a:extLst>
          </p:cNvPr>
          <p:cNvSpPr>
            <a:spLocks noGrp="1"/>
          </p:cNvSpPr>
          <p:nvPr>
            <p:ph sz="half" idx="1"/>
          </p:nvPr>
        </p:nvSpPr>
        <p:spPr>
          <a:xfrm>
            <a:off x="495300" y="1796695"/>
            <a:ext cx="5408543" cy="3657600"/>
          </a:xfrm>
        </p:spPr>
        <p:txBody>
          <a:bodyPr/>
          <a:lstStyle/>
          <a:p>
            <a:r>
              <a:rPr lang="en-US" sz="1600"/>
              <a:t>Explaining why an ML model classified a document a certain way is extremely difficult, especially for long medical documents like patient medical charts.  Existing methods:</a:t>
            </a:r>
          </a:p>
          <a:p>
            <a:endParaRPr lang="en-US" sz="1600"/>
          </a:p>
          <a:p>
            <a:pPr marL="342900" lvl="1" indent="-342900">
              <a:buClrTx/>
              <a:buFont typeface="+mj-lt"/>
              <a:buAutoNum type="arabicPeriod"/>
            </a:pPr>
            <a:r>
              <a:rPr lang="en-US" sz="1600"/>
              <a:t>Focus on individual words or tokens instead of full-length sentences.</a:t>
            </a:r>
          </a:p>
          <a:p>
            <a:pPr marL="342900" lvl="1" indent="-342900">
              <a:buClrTx/>
              <a:buFont typeface="+mj-lt"/>
              <a:buAutoNum type="arabicPeriod"/>
            </a:pPr>
            <a:r>
              <a:rPr lang="en-US" sz="1600"/>
              <a:t>Are prohibitively expensive in terms of runtime and are not well-suited to long documents. </a:t>
            </a:r>
          </a:p>
          <a:p>
            <a:pPr marL="342900" lvl="1" indent="-342900">
              <a:buClrTx/>
              <a:buFont typeface="+mj-lt"/>
              <a:buAutoNum type="arabicPeriod"/>
            </a:pPr>
            <a:r>
              <a:rPr lang="en-US" sz="1600"/>
              <a:t>Do not provide measures of statistical significance.</a:t>
            </a:r>
          </a:p>
          <a:p>
            <a:pPr marL="342900" lvl="1" indent="-342900">
              <a:buClrTx/>
              <a:buFont typeface="+mj-lt"/>
              <a:buAutoNum type="arabicPeriod"/>
            </a:pPr>
            <a:r>
              <a:rPr lang="en-US" sz="1600"/>
              <a:t>Fail to surface clinically informative explanations of predictions from medical documents.</a:t>
            </a:r>
          </a:p>
          <a:p>
            <a:pPr marL="342900" lvl="1" indent="-342900">
              <a:buClrTx/>
              <a:buFont typeface="+mj-lt"/>
              <a:buAutoNum type="arabicPeriod"/>
            </a:pPr>
            <a:endParaRPr lang="en-US" sz="1600"/>
          </a:p>
          <a:p>
            <a:pPr marL="0" lvl="1" indent="0">
              <a:buClrTx/>
              <a:buNone/>
            </a:pPr>
            <a:r>
              <a:rPr lang="en-US" sz="1600"/>
              <a:t>Attention-weight analysis is also a poor option for long LMs.  Not all tokens attend to each other.</a:t>
            </a:r>
          </a:p>
        </p:txBody>
      </p:sp>
      <p:sp>
        <p:nvSpPr>
          <p:cNvPr id="10" name="Content Placeholder 3">
            <a:extLst>
              <a:ext uri="{FF2B5EF4-FFF2-40B4-BE49-F238E27FC236}">
                <a16:creationId xmlns:a16="http://schemas.microsoft.com/office/drawing/2014/main" id="{9E62CD48-86ED-324F-8430-B5CC7F3B2983}"/>
              </a:ext>
            </a:extLst>
          </p:cNvPr>
          <p:cNvSpPr>
            <a:spLocks noGrp="1"/>
          </p:cNvSpPr>
          <p:nvPr>
            <p:ph sz="half" idx="2"/>
          </p:nvPr>
        </p:nvSpPr>
        <p:spPr>
          <a:xfrm>
            <a:off x="6096000" y="1796695"/>
            <a:ext cx="5486400" cy="4421616"/>
          </a:xfrm>
        </p:spPr>
        <p:txBody>
          <a:bodyPr/>
          <a:lstStyle/>
          <a:p>
            <a:r>
              <a:rPr lang="en-US" sz="1600" dirty="0"/>
              <a:t>MSP identifies text blocks that contribute to the prediction of document labels by masking many text blocks of size B tokens at once with probability P and measuring the impact on label predictions.  We set the expected number of times a given text block is masked to be equal to J and average the impact of each text block on each label prediction from J/P total masking iterations.</a:t>
            </a:r>
          </a:p>
          <a:p>
            <a:r>
              <a:rPr lang="en-US" sz="1600" dirty="0"/>
              <a:t>When tested on medical document with disease diagnosis labels, MSP generated </a:t>
            </a:r>
            <a:r>
              <a:rPr lang="en-US" sz="1600" i="1" u="sng" dirty="0">
                <a:solidFill>
                  <a:srgbClr val="C00000"/>
                </a:solidFill>
              </a:rPr>
              <a:t>~1.7x as many clinically informative text blocks </a:t>
            </a:r>
            <a:r>
              <a:rPr lang="en-US" sz="1600" dirty="0"/>
              <a:t>and was </a:t>
            </a:r>
            <a:r>
              <a:rPr lang="en-US" sz="1600" i="1" u="sng" dirty="0">
                <a:solidFill>
                  <a:srgbClr val="C00000"/>
                </a:solidFill>
              </a:rPr>
              <a:t>~100x faster than the state-of-the-art</a:t>
            </a:r>
            <a:r>
              <a:rPr lang="en-US" sz="1600" dirty="0"/>
              <a:t> in the NLP literature (</a:t>
            </a:r>
            <a:r>
              <a:rPr lang="en-US" sz="1600" dirty="0">
                <a:solidFill>
                  <a:srgbClr val="0070C0"/>
                </a:solidFill>
                <a:hlinkClick r:id="rId3">
                  <a:extLst>
                    <a:ext uri="{A12FA001-AC4F-418D-AE19-62706E023703}">
                      <ahyp:hlinkClr xmlns:ahyp="http://schemas.microsoft.com/office/drawing/2018/hyperlinkcolor" val="tx"/>
                    </a:ext>
                  </a:extLst>
                </a:hlinkClick>
              </a:rPr>
              <a:t>Jin et al. 2020</a:t>
            </a:r>
            <a:r>
              <a:rPr lang="en-US" sz="1600" dirty="0"/>
              <a:t>).</a:t>
            </a:r>
          </a:p>
          <a:p>
            <a:r>
              <a:rPr lang="en-US" sz="1600" dirty="0"/>
              <a:t>The number of evaluations required by MSP is independent of document length unlike the state-of-the-art in which runtime is linear in the length of the document for individual text blocks and quadratic for identifying important text blocks pairs.</a:t>
            </a:r>
          </a:p>
        </p:txBody>
      </p:sp>
      <p:sp>
        <p:nvSpPr>
          <p:cNvPr id="13" name="Text Placeholder 4">
            <a:extLst>
              <a:ext uri="{FF2B5EF4-FFF2-40B4-BE49-F238E27FC236}">
                <a16:creationId xmlns:a16="http://schemas.microsoft.com/office/drawing/2014/main" id="{515D0362-E0C4-1A47-BF4E-0F4FCFAFC2A8}"/>
              </a:ext>
            </a:extLst>
          </p:cNvPr>
          <p:cNvSpPr>
            <a:spLocks noGrp="1"/>
          </p:cNvSpPr>
          <p:nvPr>
            <p:ph type="body" sz="quarter" idx="13"/>
          </p:nvPr>
        </p:nvSpPr>
        <p:spPr>
          <a:xfrm>
            <a:off x="495300" y="1199568"/>
            <a:ext cx="11201400" cy="249299"/>
          </a:xfrm>
        </p:spPr>
        <p:txBody>
          <a:bodyPr/>
          <a:lstStyle/>
          <a:p>
            <a:r>
              <a:rPr lang="en-US" sz="1800"/>
              <a:t>Masked Sampling Procedure (MSP) suited to long documents and sparse-attention LMs</a:t>
            </a:r>
          </a:p>
        </p:txBody>
      </p:sp>
    </p:spTree>
    <p:extLst>
      <p:ext uri="{BB962C8B-B14F-4D97-AF65-F5344CB8AC3E}">
        <p14:creationId xmlns:p14="http://schemas.microsoft.com/office/powerpoint/2010/main" val="26898433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88470FE-0069-D148-B040-F61C11932689}"/>
              </a:ext>
            </a:extLst>
          </p:cNvPr>
          <p:cNvSpPr>
            <a:spLocks noGrp="1"/>
          </p:cNvSpPr>
          <p:nvPr>
            <p:ph type="title"/>
          </p:nvPr>
        </p:nvSpPr>
        <p:spPr>
          <a:xfrm>
            <a:off x="498475" y="564790"/>
            <a:ext cx="11201400" cy="415498"/>
          </a:xfrm>
        </p:spPr>
        <p:txBody>
          <a:bodyPr/>
          <a:lstStyle/>
          <a:p>
            <a:pPr algn="ctr"/>
            <a:r>
              <a:rPr lang="en-US"/>
              <a:t>MSP Algorithms</a:t>
            </a:r>
          </a:p>
        </p:txBody>
      </p:sp>
      <p:sp>
        <p:nvSpPr>
          <p:cNvPr id="5" name="Slide Number Placeholder 4">
            <a:extLst>
              <a:ext uri="{FF2B5EF4-FFF2-40B4-BE49-F238E27FC236}">
                <a16:creationId xmlns:a16="http://schemas.microsoft.com/office/drawing/2014/main" id="{A415C3AA-2B5E-5B40-BD87-71C905EEDCF5}"/>
              </a:ext>
            </a:extLst>
          </p:cNvPr>
          <p:cNvSpPr>
            <a:spLocks noGrp="1"/>
          </p:cNvSpPr>
          <p:nvPr>
            <p:ph type="sldNum" sz="quarter" idx="16"/>
          </p:nvPr>
        </p:nvSpPr>
        <p:spPr/>
        <p:txBody>
          <a:bodyPr/>
          <a:lstStyle/>
          <a:p>
            <a:pPr>
              <a:defRPr/>
            </a:pPr>
            <a:fld id="{8B769186-F83B-4333-8956-349085AA06A9}" type="slidenum">
              <a:rPr lang="en-US" smtClean="0"/>
              <a:pPr>
                <a:defRPr/>
              </a:pPr>
              <a:t>15</a:t>
            </a:fld>
            <a:endParaRPr lang="en-US"/>
          </a:p>
        </p:txBody>
      </p:sp>
      <p:pic>
        <p:nvPicPr>
          <p:cNvPr id="6" name="Picture 5" descr="Text, letter&#10;&#10;Description automatically generated">
            <a:extLst>
              <a:ext uri="{FF2B5EF4-FFF2-40B4-BE49-F238E27FC236}">
                <a16:creationId xmlns:a16="http://schemas.microsoft.com/office/drawing/2014/main" id="{4C0EDDDC-94FE-014C-AF03-B097CEEA76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7967" y="1196909"/>
            <a:ext cx="3390900" cy="5137727"/>
          </a:xfrm>
          <a:prstGeom prst="rect">
            <a:avLst/>
          </a:prstGeom>
        </p:spPr>
      </p:pic>
      <p:pic>
        <p:nvPicPr>
          <p:cNvPr id="10" name="Picture 9" descr="Text&#10;&#10;Description automatically generated">
            <a:extLst>
              <a:ext uri="{FF2B5EF4-FFF2-40B4-BE49-F238E27FC236}">
                <a16:creationId xmlns:a16="http://schemas.microsoft.com/office/drawing/2014/main" id="{AB25C8F9-CECE-7C41-B7BB-EC1FA2C552B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96550" y="1198632"/>
            <a:ext cx="7303325" cy="5136004"/>
          </a:xfrm>
          <a:prstGeom prst="rect">
            <a:avLst/>
          </a:prstGeom>
        </p:spPr>
      </p:pic>
    </p:spTree>
    <p:extLst>
      <p:ext uri="{BB962C8B-B14F-4D97-AF65-F5344CB8AC3E}">
        <p14:creationId xmlns:p14="http://schemas.microsoft.com/office/powerpoint/2010/main" val="28156581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15436E-69A5-AA45-AA0B-319914CFC723}"/>
              </a:ext>
            </a:extLst>
          </p:cNvPr>
          <p:cNvSpPr>
            <a:spLocks noGrp="1"/>
          </p:cNvSpPr>
          <p:nvPr>
            <p:ph type="title"/>
          </p:nvPr>
        </p:nvSpPr>
        <p:spPr/>
        <p:txBody>
          <a:bodyPr/>
          <a:lstStyle/>
          <a:p>
            <a:pPr algn="ctr"/>
            <a:r>
              <a:rPr lang="en-US"/>
              <a:t>MSP Example Output</a:t>
            </a:r>
          </a:p>
        </p:txBody>
      </p:sp>
      <p:sp>
        <p:nvSpPr>
          <p:cNvPr id="7" name="Slide Number Placeholder 6">
            <a:extLst>
              <a:ext uri="{FF2B5EF4-FFF2-40B4-BE49-F238E27FC236}">
                <a16:creationId xmlns:a16="http://schemas.microsoft.com/office/drawing/2014/main" id="{698AE58D-52E4-3F49-9379-945DF1344E1B}"/>
              </a:ext>
            </a:extLst>
          </p:cNvPr>
          <p:cNvSpPr>
            <a:spLocks noGrp="1"/>
          </p:cNvSpPr>
          <p:nvPr>
            <p:ph type="sldNum" sz="quarter" idx="16"/>
          </p:nvPr>
        </p:nvSpPr>
        <p:spPr/>
        <p:txBody>
          <a:bodyPr/>
          <a:lstStyle/>
          <a:p>
            <a:pPr>
              <a:defRPr/>
            </a:pPr>
            <a:fld id="{075D81D9-805C-42E4-B7A8-D06CE0F16C89}" type="slidenum">
              <a:rPr lang="en-US" smtClean="0"/>
              <a:pPr>
                <a:defRPr/>
              </a:pPr>
              <a:t>16</a:t>
            </a:fld>
            <a:endParaRPr lang="en-US"/>
          </a:p>
        </p:txBody>
      </p:sp>
      <p:pic>
        <p:nvPicPr>
          <p:cNvPr id="8" name="Picture 7" descr="Table&#10;&#10;Description automatically generated">
            <a:extLst>
              <a:ext uri="{FF2B5EF4-FFF2-40B4-BE49-F238E27FC236}">
                <a16:creationId xmlns:a16="http://schemas.microsoft.com/office/drawing/2014/main" id="{D39411CA-0B29-FA4D-A393-6AF4333E572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81500" y="1705280"/>
            <a:ext cx="7315200" cy="3772742"/>
          </a:xfrm>
          <a:prstGeom prst="rect">
            <a:avLst/>
          </a:prstGeom>
        </p:spPr>
      </p:pic>
      <p:sp>
        <p:nvSpPr>
          <p:cNvPr id="9" name="Rectangle 8">
            <a:extLst>
              <a:ext uri="{FF2B5EF4-FFF2-40B4-BE49-F238E27FC236}">
                <a16:creationId xmlns:a16="http://schemas.microsoft.com/office/drawing/2014/main" id="{BBE92561-1F39-8F47-AA8F-DDB231956752}"/>
              </a:ext>
            </a:extLst>
          </p:cNvPr>
          <p:cNvSpPr/>
          <p:nvPr/>
        </p:nvSpPr>
        <p:spPr>
          <a:xfrm>
            <a:off x="407505" y="1373563"/>
            <a:ext cx="3816626" cy="4616648"/>
          </a:xfrm>
          <a:prstGeom prst="rect">
            <a:avLst/>
          </a:prstGeom>
        </p:spPr>
        <p:txBody>
          <a:bodyPr wrap="square">
            <a:spAutoFit/>
          </a:bodyPr>
          <a:lstStyle/>
          <a:p>
            <a:pPr>
              <a:buNone/>
            </a:pPr>
            <a:r>
              <a:rPr lang="en-US" sz="1400"/>
              <a:t>MSP surfaces important text blocks according to impact on the predicted probability of the associated document labels. For example, for classifying the condition, “aortocoronary bypass status,” our method identified the following block of text as important out of 500 blocks of the same size: </a:t>
            </a:r>
          </a:p>
          <a:p>
            <a:pPr>
              <a:buNone/>
            </a:pPr>
            <a:endParaRPr lang="en-US" sz="1400"/>
          </a:p>
          <a:p>
            <a:pPr algn="ctr">
              <a:buNone/>
            </a:pPr>
            <a:r>
              <a:rPr lang="en-US" sz="1400"/>
              <a:t>“al likely improve as pna improves s p cabg complicated,” </a:t>
            </a:r>
          </a:p>
          <a:p>
            <a:pPr algn="ctr">
              <a:buNone/>
            </a:pPr>
            <a:endParaRPr lang="en-US" sz="1400"/>
          </a:p>
          <a:p>
            <a:pPr>
              <a:buNone/>
            </a:pPr>
            <a:r>
              <a:rPr lang="en-US" sz="1400"/>
              <a:t>implying the patient is “status-post” coronary artery bypass grafting and was placed on an aortocoronary bypass machine to allow the procedure to be completed.</a:t>
            </a:r>
          </a:p>
          <a:p>
            <a:pPr>
              <a:buNone/>
            </a:pPr>
            <a:endParaRPr lang="en-US" sz="1400"/>
          </a:p>
          <a:p>
            <a:pPr>
              <a:buNone/>
            </a:pPr>
            <a:r>
              <a:rPr lang="en-US" sz="1400"/>
              <a:t>P-values compare the rank of each block in the order designated by MSP to a random ordering of blocks masked during the masked sampling procedure iterations. </a:t>
            </a:r>
          </a:p>
          <a:p>
            <a:pPr>
              <a:buNone/>
            </a:pPr>
            <a:endParaRPr lang="en-US" sz="1400"/>
          </a:p>
        </p:txBody>
      </p:sp>
    </p:spTree>
    <p:extLst>
      <p:ext uri="{BB962C8B-B14F-4D97-AF65-F5344CB8AC3E}">
        <p14:creationId xmlns:p14="http://schemas.microsoft.com/office/powerpoint/2010/main" val="30447438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FD5892-49C6-B24F-BA58-AF5BCC4C3573}"/>
              </a:ext>
            </a:extLst>
          </p:cNvPr>
          <p:cNvSpPr>
            <a:spLocks noGrp="1"/>
          </p:cNvSpPr>
          <p:nvPr>
            <p:ph type="title"/>
          </p:nvPr>
        </p:nvSpPr>
        <p:spPr>
          <a:xfrm>
            <a:off x="554035" y="456022"/>
            <a:ext cx="11201400" cy="415925"/>
          </a:xfrm>
        </p:spPr>
        <p:txBody>
          <a:bodyPr/>
          <a:lstStyle/>
          <a:p>
            <a:pPr algn="ctr"/>
            <a:r>
              <a:rPr lang="en-US"/>
              <a:t>MSP Performance</a:t>
            </a:r>
          </a:p>
        </p:txBody>
      </p:sp>
      <p:sp>
        <p:nvSpPr>
          <p:cNvPr id="5" name="Text Placeholder 4">
            <a:extLst>
              <a:ext uri="{FF2B5EF4-FFF2-40B4-BE49-F238E27FC236}">
                <a16:creationId xmlns:a16="http://schemas.microsoft.com/office/drawing/2014/main" id="{A8A317EC-3A94-ED43-9DFD-8C1DA34ED199}"/>
              </a:ext>
            </a:extLst>
          </p:cNvPr>
          <p:cNvSpPr>
            <a:spLocks noGrp="1"/>
          </p:cNvSpPr>
          <p:nvPr>
            <p:ph type="body" sz="quarter" idx="13"/>
          </p:nvPr>
        </p:nvSpPr>
        <p:spPr>
          <a:xfrm>
            <a:off x="732067" y="1166540"/>
            <a:ext cx="7925045" cy="664797"/>
          </a:xfrm>
        </p:spPr>
        <p:txBody>
          <a:bodyPr/>
          <a:lstStyle/>
          <a:p>
            <a:r>
              <a:rPr lang="en-US" sz="1200" dirty="0"/>
              <a:t>We compared our masked sampling procedure (MSP) at masking probability P=0.1 to the SOC algorithm from Jin et al. and a random algorithm (RND).  400 text blocks were provided from each algorithm to two clinical reviewers who worked independently to score text blocks as informative.  We report p-values comparing the proportion of informative text blocks (IBs) identified.  All tests are significant with alpha=0.05 and remain significant after Bonferroni correction.  The inter-annotator agreement ratio was 0.96 with Cohen’s Kappa 0.78. </a:t>
            </a:r>
          </a:p>
        </p:txBody>
      </p:sp>
      <p:sp>
        <p:nvSpPr>
          <p:cNvPr id="7" name="Slide Number Placeholder 6">
            <a:extLst>
              <a:ext uri="{FF2B5EF4-FFF2-40B4-BE49-F238E27FC236}">
                <a16:creationId xmlns:a16="http://schemas.microsoft.com/office/drawing/2014/main" id="{13E5ACB6-BE43-EB4B-B2A2-B3DBC884FC3E}"/>
              </a:ext>
            </a:extLst>
          </p:cNvPr>
          <p:cNvSpPr>
            <a:spLocks noGrp="1"/>
          </p:cNvSpPr>
          <p:nvPr>
            <p:ph type="sldNum" sz="quarter" idx="16"/>
          </p:nvPr>
        </p:nvSpPr>
        <p:spPr/>
        <p:txBody>
          <a:bodyPr/>
          <a:lstStyle/>
          <a:p>
            <a:pPr>
              <a:defRPr/>
            </a:pPr>
            <a:fld id="{075D81D9-805C-42E4-B7A8-D06CE0F16C89}" type="slidenum">
              <a:rPr lang="en-US" smtClean="0"/>
              <a:pPr>
                <a:defRPr/>
              </a:pPr>
              <a:t>17</a:t>
            </a:fld>
            <a:endParaRPr lang="en-US"/>
          </a:p>
        </p:txBody>
      </p:sp>
      <p:pic>
        <p:nvPicPr>
          <p:cNvPr id="1030" name="Picture 6">
            <a:extLst>
              <a:ext uri="{FF2B5EF4-FFF2-40B4-BE49-F238E27FC236}">
                <a16:creationId xmlns:a16="http://schemas.microsoft.com/office/drawing/2014/main" id="{B05DD0B9-73E7-734F-AFF1-77B6328930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6856" y="4943573"/>
            <a:ext cx="7115461" cy="1344654"/>
          </a:xfrm>
          <a:prstGeom prst="rect">
            <a:avLst/>
          </a:prstGeom>
          <a:noFill/>
          <a:extLst>
            <a:ext uri="{909E8E84-426E-40DD-AFC4-6F175D3DCCD1}">
              <a14:hiddenFill xmlns:a14="http://schemas.microsoft.com/office/drawing/2010/main">
                <a:solidFill>
                  <a:srgbClr val="FFFFFF"/>
                </a:solidFill>
              </a14:hiddenFill>
            </a:ext>
          </a:extLst>
        </p:spPr>
      </p:pic>
      <p:sp>
        <p:nvSpPr>
          <p:cNvPr id="12" name="Text Placeholder 4">
            <a:extLst>
              <a:ext uri="{FF2B5EF4-FFF2-40B4-BE49-F238E27FC236}">
                <a16:creationId xmlns:a16="http://schemas.microsoft.com/office/drawing/2014/main" id="{7509D1F7-03DE-834C-BBD4-5F21B4EC4BD0}"/>
              </a:ext>
            </a:extLst>
          </p:cNvPr>
          <p:cNvSpPr txBox="1">
            <a:spLocks/>
          </p:cNvSpPr>
          <p:nvPr/>
        </p:nvSpPr>
        <p:spPr bwMode="gray">
          <a:xfrm>
            <a:off x="732067" y="4152664"/>
            <a:ext cx="7925045" cy="6647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algn="l" rtl="0" eaLnBrk="1" fontAlgn="base" hangingPunct="1">
              <a:lnSpc>
                <a:spcPct val="90000"/>
              </a:lnSpc>
              <a:spcBef>
                <a:spcPts val="0"/>
              </a:spcBef>
              <a:spcAft>
                <a:spcPts val="0"/>
              </a:spcAft>
              <a:buFont typeface="Arial" panose="020B0604020202020204" pitchFamily="34" charset="0"/>
              <a:buChar char="​"/>
              <a:defRPr sz="2200" kern="1200">
                <a:solidFill>
                  <a:schemeClr val="tx1"/>
                </a:solidFill>
                <a:latin typeface="+mn-lt"/>
                <a:ea typeface="+mn-ea"/>
                <a:cs typeface="+mn-cs"/>
              </a:defRPr>
            </a:lvl1pPr>
            <a:lvl2pPr marL="230188" indent="-230188" algn="l" rtl="0" eaLnBrk="1" fontAlgn="base" hangingPunct="1">
              <a:lnSpc>
                <a:spcPct val="95000"/>
              </a:lnSpc>
              <a:spcBef>
                <a:spcPct val="0"/>
              </a:spcBef>
              <a:spcAft>
                <a:spcPts val="600"/>
              </a:spcAft>
              <a:buClr>
                <a:srgbClr val="E87722"/>
              </a:buClr>
              <a:buFont typeface="Arial" panose="020B0604020202020204" pitchFamily="34" charset="0"/>
              <a:buChar char="•"/>
              <a:defRPr sz="2000" kern="1200">
                <a:solidFill>
                  <a:schemeClr val="tx1"/>
                </a:solidFill>
                <a:latin typeface="+mn-lt"/>
                <a:ea typeface="+mn-ea"/>
                <a:cs typeface="+mn-cs"/>
              </a:defRPr>
            </a:lvl2pPr>
            <a:lvl3pPr marL="228600" indent="-228600" algn="l" rtl="0" eaLnBrk="1" fontAlgn="base" hangingPunct="1">
              <a:lnSpc>
                <a:spcPct val="95000"/>
              </a:lnSpc>
              <a:spcBef>
                <a:spcPct val="0"/>
              </a:spcBef>
              <a:spcAft>
                <a:spcPts val="600"/>
              </a:spcAft>
              <a:buClr>
                <a:schemeClr val="accent1"/>
              </a:buClr>
              <a:buFont typeface="Arial" panose="020B0604020202020204" pitchFamily="34" charset="0"/>
              <a:buChar char="​"/>
              <a:defRPr sz="2000" kern="1200">
                <a:solidFill>
                  <a:schemeClr val="tx1"/>
                </a:solidFill>
                <a:latin typeface="+mn-lt"/>
                <a:ea typeface="+mn-ea"/>
                <a:cs typeface="+mn-cs"/>
              </a:defRPr>
            </a:lvl3pPr>
            <a:lvl4pPr marL="458788" indent="-230188" algn="l" rtl="0" eaLnBrk="1" fontAlgn="base" hangingPunct="1">
              <a:lnSpc>
                <a:spcPct val="95000"/>
              </a:lnSpc>
              <a:spcBef>
                <a:spcPct val="0"/>
              </a:spcBef>
              <a:spcAft>
                <a:spcPts val="600"/>
              </a:spcAft>
              <a:buFont typeface="Arial" panose="020B0604020202020204" pitchFamily="34" charset="0"/>
              <a:buChar char="−"/>
              <a:defRPr kern="1200">
                <a:solidFill>
                  <a:schemeClr val="tx1"/>
                </a:solidFill>
                <a:latin typeface="+mn-lt"/>
                <a:ea typeface="+mn-ea"/>
                <a:cs typeface="+mn-cs"/>
              </a:defRPr>
            </a:lvl4pPr>
            <a:lvl5pPr marL="685800" indent="-228600" algn="l" rtl="0" eaLnBrk="1" fontAlgn="base" hangingPunct="1">
              <a:lnSpc>
                <a:spcPct val="95000"/>
              </a:lnSpc>
              <a:spcBef>
                <a:spcPct val="0"/>
              </a:spcBef>
              <a:spcAft>
                <a:spcPts val="600"/>
              </a:spcAft>
              <a:buFont typeface="Arial" panose="020B0604020202020204" pitchFamily="34" charset="0"/>
              <a:buChar char="•"/>
              <a:defRPr sz="1600" kern="1200">
                <a:solidFill>
                  <a:schemeClr val="tx1"/>
                </a:solidFill>
                <a:latin typeface="+mn-lt"/>
                <a:ea typeface="+mn-ea"/>
                <a:cs typeface="+mn-cs"/>
              </a:defRPr>
            </a:lvl5pPr>
            <a:lvl6pPr marL="914400" indent="-228600" algn="l" defTabSz="914400" rtl="0" eaLnBrk="1" latinLnBrk="0" hangingPunct="1">
              <a:lnSpc>
                <a:spcPct val="95000"/>
              </a:lnSpc>
              <a:spcBef>
                <a:spcPts val="0"/>
              </a:spcBef>
              <a:spcAft>
                <a:spcPts val="600"/>
              </a:spcAft>
              <a:buFont typeface="Arial" panose="020B0604020202020204" pitchFamily="34" charset="0"/>
              <a:buChar char="−"/>
              <a:defRPr sz="1400" kern="1200">
                <a:solidFill>
                  <a:schemeClr val="tx1"/>
                </a:solidFill>
                <a:latin typeface="+mn-lt"/>
                <a:ea typeface="+mn-ea"/>
                <a:cs typeface="+mn-cs"/>
              </a:defRPr>
            </a:lvl6pPr>
            <a:lvl7pPr marL="914400" indent="-228600" algn="l" defTabSz="914400" rtl="0" eaLnBrk="1" latinLnBrk="0" hangingPunct="1">
              <a:lnSpc>
                <a:spcPct val="95000"/>
              </a:lnSpc>
              <a:spcBef>
                <a:spcPts val="0"/>
              </a:spcBef>
              <a:spcAft>
                <a:spcPts val="600"/>
              </a:spcAft>
              <a:buFont typeface="Arial" panose="020B0604020202020204" pitchFamily="34" charset="0"/>
              <a:buChar char="−"/>
              <a:defRPr sz="1400" kern="1200">
                <a:solidFill>
                  <a:schemeClr val="tx1"/>
                </a:solidFill>
                <a:latin typeface="+mn-lt"/>
                <a:ea typeface="+mn-ea"/>
                <a:cs typeface="+mn-cs"/>
              </a:defRPr>
            </a:lvl7pPr>
            <a:lvl8pPr marL="914400" indent="-228600" algn="l" defTabSz="914400" rtl="0" eaLnBrk="1" latinLnBrk="0" hangingPunct="1">
              <a:lnSpc>
                <a:spcPct val="95000"/>
              </a:lnSpc>
              <a:spcBef>
                <a:spcPts val="0"/>
              </a:spcBef>
              <a:spcAft>
                <a:spcPts val="600"/>
              </a:spcAft>
              <a:buFont typeface="Arial" panose="020B0604020202020204" pitchFamily="34" charset="0"/>
              <a:buChar char="−"/>
              <a:defRPr sz="1400" kern="1200">
                <a:solidFill>
                  <a:schemeClr val="tx1"/>
                </a:solidFill>
                <a:latin typeface="+mn-lt"/>
                <a:ea typeface="+mn-ea"/>
                <a:cs typeface="+mn-cs"/>
              </a:defRPr>
            </a:lvl8pPr>
            <a:lvl9pPr marL="914400" indent="-228600" algn="l" defTabSz="914400" rtl="0" eaLnBrk="1" latinLnBrk="0" hangingPunct="1">
              <a:lnSpc>
                <a:spcPct val="95000"/>
              </a:lnSpc>
              <a:spcBef>
                <a:spcPts val="0"/>
              </a:spcBef>
              <a:spcAft>
                <a:spcPts val="600"/>
              </a:spcAft>
              <a:buFont typeface="Arial" panose="020B0604020202020204" pitchFamily="34" charset="0"/>
              <a:buChar char="−"/>
              <a:defRPr sz="1400" kern="1200">
                <a:solidFill>
                  <a:schemeClr val="tx1"/>
                </a:solidFill>
                <a:latin typeface="+mn-lt"/>
                <a:ea typeface="+mn-ea"/>
                <a:cs typeface="+mn-cs"/>
              </a:defRPr>
            </a:lvl9pPr>
          </a:lstStyle>
          <a:p>
            <a:r>
              <a:rPr lang="en-US" sz="1200" dirty="0"/>
              <a:t>We report the time it takes to compute the importance score of blocks of size B=10 tokens where for SOC we sample 100 contexts per block from a 10-block radius and for MSP the expected number of times a block is masked is 100.  Runtimes were calculated by averaging over 20 randomly sampled documents of median length 1,429.5 (IQR 1,029-1,929).  </a:t>
            </a:r>
          </a:p>
        </p:txBody>
      </p:sp>
      <p:pic>
        <p:nvPicPr>
          <p:cNvPr id="4" name="Picture 3" descr="Table&#10;&#10;Description automatically generated">
            <a:extLst>
              <a:ext uri="{FF2B5EF4-FFF2-40B4-BE49-F238E27FC236}">
                <a16:creationId xmlns:a16="http://schemas.microsoft.com/office/drawing/2014/main" id="{84F6B469-3688-EA4D-AAAA-56B13859FF6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3162" y="2100358"/>
            <a:ext cx="7622851" cy="2052306"/>
          </a:xfrm>
          <a:prstGeom prst="rect">
            <a:avLst/>
          </a:prstGeom>
        </p:spPr>
      </p:pic>
      <p:pic>
        <p:nvPicPr>
          <p:cNvPr id="9" name="Picture 8" descr="Chart, line chart&#10;&#10;Description automatically generated">
            <a:extLst>
              <a:ext uri="{FF2B5EF4-FFF2-40B4-BE49-F238E27FC236}">
                <a16:creationId xmlns:a16="http://schemas.microsoft.com/office/drawing/2014/main" id="{B967FF28-A3A5-7247-892C-B488DE62729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08208" y="2920938"/>
            <a:ext cx="2947228" cy="2995281"/>
          </a:xfrm>
          <a:prstGeom prst="rect">
            <a:avLst/>
          </a:prstGeom>
        </p:spPr>
      </p:pic>
      <p:sp>
        <p:nvSpPr>
          <p:cNvPr id="13" name="Text Placeholder 4">
            <a:extLst>
              <a:ext uri="{FF2B5EF4-FFF2-40B4-BE49-F238E27FC236}">
                <a16:creationId xmlns:a16="http://schemas.microsoft.com/office/drawing/2014/main" id="{85FEE74C-CFE3-CC44-97E8-302540CAE4DA}"/>
              </a:ext>
            </a:extLst>
          </p:cNvPr>
          <p:cNvSpPr txBox="1">
            <a:spLocks/>
          </p:cNvSpPr>
          <p:nvPr/>
        </p:nvSpPr>
        <p:spPr bwMode="gray">
          <a:xfrm>
            <a:off x="9047682" y="1846190"/>
            <a:ext cx="2947228" cy="576627"/>
          </a:xfrm>
          <a:prstGeom prst="rect">
            <a:avLst/>
          </a:prstGeom>
        </p:spPr>
        <p:txBody>
          <a:bodyPr vert="horz" lIns="0" tIns="0" rIns="0" bIns="0" rtlCol="0">
            <a:noAutofit/>
          </a:bodyPr>
          <a:lstStyle>
            <a:lvl1pPr marL="0" indent="0" algn="l" defTabSz="914400" rtl="0" eaLnBrk="1" latinLnBrk="0" hangingPunct="1">
              <a:lnSpc>
                <a:spcPct val="95000"/>
              </a:lnSpc>
              <a:spcBef>
                <a:spcPts val="800"/>
              </a:spcBef>
              <a:spcAft>
                <a:spcPts val="600"/>
              </a:spcAft>
              <a:buFont typeface="Arial" panose="020B0604020202020204" pitchFamily="34" charset="0"/>
              <a:buChar char="​"/>
              <a:defRPr sz="2600" kern="1200">
                <a:solidFill>
                  <a:schemeClr val="accent4"/>
                </a:solidFill>
                <a:latin typeface="+mn-lt"/>
                <a:ea typeface="+mn-ea"/>
                <a:cs typeface="+mn-cs"/>
              </a:defRPr>
            </a:lvl1pPr>
            <a:lvl2pPr marL="230188" indent="-230188"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200" kern="1200">
                <a:solidFill>
                  <a:schemeClr val="tx1"/>
                </a:solidFill>
                <a:latin typeface="+mn-lt"/>
                <a:ea typeface="+mn-ea"/>
                <a:cs typeface="+mn-cs"/>
              </a:defRPr>
            </a:lvl2pPr>
            <a:lvl3pPr marL="228600" indent="-228600"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200" kern="1200">
                <a:solidFill>
                  <a:schemeClr val="tx1"/>
                </a:solidFill>
                <a:latin typeface="+mn-lt"/>
                <a:ea typeface="+mn-ea"/>
                <a:cs typeface="+mn-cs"/>
              </a:defRPr>
            </a:lvl3pPr>
            <a:lvl4pPr marL="458788" indent="-230188" algn="l" defTabSz="914400" rtl="0" eaLnBrk="1" latinLnBrk="0" hangingPunct="1">
              <a:lnSpc>
                <a:spcPct val="95000"/>
              </a:lnSpc>
              <a:spcBef>
                <a:spcPts val="0"/>
              </a:spcBef>
              <a:spcAft>
                <a:spcPts val="600"/>
              </a:spcAft>
              <a:buFont typeface="Arial" panose="020B0604020202020204" pitchFamily="34" charset="0"/>
              <a:buChar char="−"/>
              <a:defRPr sz="2000" kern="1200">
                <a:solidFill>
                  <a:schemeClr val="tx1"/>
                </a:solidFill>
                <a:latin typeface="+mn-lt"/>
                <a:ea typeface="+mn-ea"/>
                <a:cs typeface="+mn-cs"/>
              </a:defRPr>
            </a:lvl4pPr>
            <a:lvl5pPr marL="685800" indent="-228600" algn="l" defTabSz="914400" rtl="0" eaLnBrk="1" latinLnBrk="0" hangingPunct="1">
              <a:lnSpc>
                <a:spcPct val="95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5pPr>
            <a:lvl6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6pPr>
            <a:lvl7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7pPr>
            <a:lvl8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8pPr>
            <a:lvl9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9pPr>
          </a:lstStyle>
          <a:p>
            <a:r>
              <a:rPr lang="en-US" sz="1200" dirty="0">
                <a:effectLst/>
                <a:latin typeface="CMR10"/>
              </a:rPr>
              <a:t>Precision for the top </a:t>
            </a:r>
            <a:r>
              <a:rPr lang="en-US" sz="1200" dirty="0">
                <a:effectLst/>
                <a:latin typeface="CMMI10"/>
              </a:rPr>
              <a:t>K </a:t>
            </a:r>
            <a:r>
              <a:rPr lang="en-US" sz="1200" dirty="0">
                <a:effectLst/>
                <a:latin typeface="CMR10"/>
              </a:rPr>
              <a:t>text blocks surfaced by MSP, SOC, and the random algorithm (RND) according to each reviewer for each document, label pair with 95% confidence intervals computed using 1000 bootstrap iterations. </a:t>
            </a:r>
            <a:endParaRPr lang="en-US" sz="1200" dirty="0"/>
          </a:p>
          <a:p>
            <a:endParaRPr lang="en-US" sz="1000" dirty="0"/>
          </a:p>
        </p:txBody>
      </p:sp>
    </p:spTree>
    <p:extLst>
      <p:ext uri="{BB962C8B-B14F-4D97-AF65-F5344CB8AC3E}">
        <p14:creationId xmlns:p14="http://schemas.microsoft.com/office/powerpoint/2010/main" val="32879518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1FC708-066D-8F4C-9643-AEF1CDB5206A}"/>
              </a:ext>
            </a:extLst>
          </p:cNvPr>
          <p:cNvSpPr>
            <a:spLocks noGrp="1"/>
          </p:cNvSpPr>
          <p:nvPr>
            <p:ph type="title"/>
          </p:nvPr>
        </p:nvSpPr>
        <p:spPr/>
        <p:txBody>
          <a:bodyPr/>
          <a:lstStyle/>
          <a:p>
            <a:r>
              <a:rPr lang="en-US"/>
              <a:t>MSP for Interacting Text Block Pairs</a:t>
            </a:r>
          </a:p>
        </p:txBody>
      </p:sp>
      <p:pic>
        <p:nvPicPr>
          <p:cNvPr id="9" name="Content Placeholder 8">
            <a:extLst>
              <a:ext uri="{FF2B5EF4-FFF2-40B4-BE49-F238E27FC236}">
                <a16:creationId xmlns:a16="http://schemas.microsoft.com/office/drawing/2014/main" id="{F524E07B-2ADD-8041-AC47-05195B9C103C}"/>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3346933" y="1648869"/>
            <a:ext cx="5956838" cy="4765471"/>
          </a:xfrm>
        </p:spPr>
      </p:pic>
      <p:sp>
        <p:nvSpPr>
          <p:cNvPr id="7" name="Slide Number Placeholder 6">
            <a:extLst>
              <a:ext uri="{FF2B5EF4-FFF2-40B4-BE49-F238E27FC236}">
                <a16:creationId xmlns:a16="http://schemas.microsoft.com/office/drawing/2014/main" id="{2EB527BC-2D60-9948-8C3B-9C6942296265}"/>
              </a:ext>
            </a:extLst>
          </p:cNvPr>
          <p:cNvSpPr>
            <a:spLocks noGrp="1"/>
          </p:cNvSpPr>
          <p:nvPr>
            <p:ph type="sldNum" sz="quarter" idx="16"/>
          </p:nvPr>
        </p:nvSpPr>
        <p:spPr/>
        <p:txBody>
          <a:bodyPr/>
          <a:lstStyle/>
          <a:p>
            <a:pPr>
              <a:defRPr/>
            </a:pPr>
            <a:fld id="{075D81D9-805C-42E4-B7A8-D06CE0F16C89}" type="slidenum">
              <a:rPr lang="en-US" smtClean="0"/>
              <a:pPr>
                <a:defRPr/>
              </a:pPr>
              <a:t>18</a:t>
            </a:fld>
            <a:endParaRPr lang="en-US"/>
          </a:p>
        </p:txBody>
      </p:sp>
      <p:sp>
        <p:nvSpPr>
          <p:cNvPr id="10" name="Text Placeholder 4">
            <a:extLst>
              <a:ext uri="{FF2B5EF4-FFF2-40B4-BE49-F238E27FC236}">
                <a16:creationId xmlns:a16="http://schemas.microsoft.com/office/drawing/2014/main" id="{6FDD0770-94E6-F146-97ED-FBD988C16081}"/>
              </a:ext>
            </a:extLst>
          </p:cNvPr>
          <p:cNvSpPr>
            <a:spLocks noGrp="1"/>
          </p:cNvSpPr>
          <p:nvPr>
            <p:ph type="body" sz="quarter" idx="13"/>
          </p:nvPr>
        </p:nvSpPr>
        <p:spPr>
          <a:xfrm>
            <a:off x="495300" y="1143334"/>
            <a:ext cx="11201400" cy="387798"/>
          </a:xfrm>
        </p:spPr>
        <p:txBody>
          <a:bodyPr/>
          <a:lstStyle/>
          <a:p>
            <a:r>
              <a:rPr lang="en-US" sz="1400" dirty="0"/>
              <a:t>Parallel coordinate plot for block pairs from 15 randomly sampled discharge summaries. Interaction strength is computed by comparing the importance of the pair to the sum of the individual importance scores for each text block in the pair.</a:t>
            </a:r>
          </a:p>
        </p:txBody>
      </p:sp>
      <p:sp>
        <p:nvSpPr>
          <p:cNvPr id="11" name="Content Placeholder 2">
            <a:extLst>
              <a:ext uri="{FF2B5EF4-FFF2-40B4-BE49-F238E27FC236}">
                <a16:creationId xmlns:a16="http://schemas.microsoft.com/office/drawing/2014/main" id="{F8B11177-1265-934E-BDC0-44385CC9BE50}"/>
              </a:ext>
            </a:extLst>
          </p:cNvPr>
          <p:cNvSpPr txBox="1">
            <a:spLocks/>
          </p:cNvSpPr>
          <p:nvPr/>
        </p:nvSpPr>
        <p:spPr bwMode="gray">
          <a:xfrm>
            <a:off x="495301" y="1832121"/>
            <a:ext cx="3055421"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algn="l" rtl="0" eaLnBrk="1" fontAlgn="base" hangingPunct="1">
              <a:lnSpc>
                <a:spcPct val="95000"/>
              </a:lnSpc>
              <a:spcBef>
                <a:spcPts val="800"/>
              </a:spcBef>
              <a:spcAft>
                <a:spcPts val="600"/>
              </a:spcAft>
              <a:buFont typeface="Arial" panose="020B0604020202020204" pitchFamily="34" charset="0"/>
              <a:buChar char="​"/>
              <a:defRPr sz="2000" kern="1200">
                <a:solidFill>
                  <a:schemeClr val="tx1"/>
                </a:solidFill>
                <a:latin typeface="+mn-lt"/>
                <a:ea typeface="+mn-ea"/>
                <a:cs typeface="+mn-cs"/>
              </a:defRPr>
            </a:lvl1pPr>
            <a:lvl2pPr marL="230188" indent="-230188" algn="l" rtl="0" eaLnBrk="1" fontAlgn="base" hangingPunct="1">
              <a:lnSpc>
                <a:spcPct val="95000"/>
              </a:lnSpc>
              <a:spcBef>
                <a:spcPct val="0"/>
              </a:spcBef>
              <a:spcAft>
                <a:spcPts val="600"/>
              </a:spcAft>
              <a:buClr>
                <a:srgbClr val="E87722"/>
              </a:buClr>
              <a:buFont typeface="Arial" panose="020B0604020202020204" pitchFamily="34" charset="0"/>
              <a:buChar char="•"/>
              <a:defRPr sz="2000" kern="1200">
                <a:solidFill>
                  <a:schemeClr val="tx1"/>
                </a:solidFill>
                <a:latin typeface="+mn-lt"/>
                <a:ea typeface="+mn-ea"/>
                <a:cs typeface="+mn-cs"/>
              </a:defRPr>
            </a:lvl2pPr>
            <a:lvl3pPr marL="228600" indent="-228600" algn="l" rtl="0" eaLnBrk="1" fontAlgn="base" hangingPunct="1">
              <a:lnSpc>
                <a:spcPct val="95000"/>
              </a:lnSpc>
              <a:spcBef>
                <a:spcPct val="0"/>
              </a:spcBef>
              <a:spcAft>
                <a:spcPts val="600"/>
              </a:spcAft>
              <a:buClr>
                <a:schemeClr val="accent1"/>
              </a:buClr>
              <a:buFont typeface="Arial" panose="020B0604020202020204" pitchFamily="34" charset="0"/>
              <a:buChar char="​"/>
              <a:defRPr sz="2000" kern="1200">
                <a:solidFill>
                  <a:schemeClr val="tx1"/>
                </a:solidFill>
                <a:latin typeface="+mn-lt"/>
                <a:ea typeface="+mn-ea"/>
                <a:cs typeface="+mn-cs"/>
              </a:defRPr>
            </a:lvl3pPr>
            <a:lvl4pPr marL="458788" indent="-230188" algn="l" rtl="0" eaLnBrk="1" fontAlgn="base" hangingPunct="1">
              <a:lnSpc>
                <a:spcPct val="95000"/>
              </a:lnSpc>
              <a:spcBef>
                <a:spcPct val="0"/>
              </a:spcBef>
              <a:spcAft>
                <a:spcPts val="600"/>
              </a:spcAft>
              <a:buFont typeface="Arial" panose="020B0604020202020204" pitchFamily="34" charset="0"/>
              <a:buChar char="−"/>
              <a:defRPr kern="1200">
                <a:solidFill>
                  <a:schemeClr val="tx1"/>
                </a:solidFill>
                <a:latin typeface="+mn-lt"/>
                <a:ea typeface="+mn-ea"/>
                <a:cs typeface="+mn-cs"/>
              </a:defRPr>
            </a:lvl4pPr>
            <a:lvl5pPr marL="685800" indent="-228600" algn="l" rtl="0" eaLnBrk="1" fontAlgn="base" hangingPunct="1">
              <a:lnSpc>
                <a:spcPct val="95000"/>
              </a:lnSpc>
              <a:spcBef>
                <a:spcPct val="0"/>
              </a:spcBef>
              <a:spcAft>
                <a:spcPts val="600"/>
              </a:spcAft>
              <a:buFont typeface="Arial" panose="020B0604020202020204" pitchFamily="34" charset="0"/>
              <a:buChar char="•"/>
              <a:defRPr sz="1600" kern="1200">
                <a:solidFill>
                  <a:schemeClr val="tx1"/>
                </a:solidFill>
                <a:latin typeface="+mn-lt"/>
                <a:ea typeface="+mn-ea"/>
                <a:cs typeface="+mn-cs"/>
              </a:defRPr>
            </a:lvl5pPr>
            <a:lvl6pPr marL="914400" indent="-228600" algn="l" defTabSz="914400" rtl="0" eaLnBrk="1" latinLnBrk="0" hangingPunct="1">
              <a:lnSpc>
                <a:spcPct val="95000"/>
              </a:lnSpc>
              <a:spcBef>
                <a:spcPts val="0"/>
              </a:spcBef>
              <a:spcAft>
                <a:spcPts val="600"/>
              </a:spcAft>
              <a:buFont typeface="Arial" panose="020B0604020202020204" pitchFamily="34" charset="0"/>
              <a:buChar char="−"/>
              <a:defRPr sz="1400" kern="1200">
                <a:solidFill>
                  <a:schemeClr val="tx1"/>
                </a:solidFill>
                <a:latin typeface="+mn-lt"/>
                <a:ea typeface="+mn-ea"/>
                <a:cs typeface="+mn-cs"/>
              </a:defRPr>
            </a:lvl6pPr>
            <a:lvl7pPr marL="914400" indent="-228600" algn="l" defTabSz="914400" rtl="0" eaLnBrk="1" latinLnBrk="0" hangingPunct="1">
              <a:lnSpc>
                <a:spcPct val="95000"/>
              </a:lnSpc>
              <a:spcBef>
                <a:spcPts val="0"/>
              </a:spcBef>
              <a:spcAft>
                <a:spcPts val="600"/>
              </a:spcAft>
              <a:buFont typeface="Arial" panose="020B0604020202020204" pitchFamily="34" charset="0"/>
              <a:buChar char="−"/>
              <a:defRPr sz="1400" kern="1200">
                <a:solidFill>
                  <a:schemeClr val="tx1"/>
                </a:solidFill>
                <a:latin typeface="+mn-lt"/>
                <a:ea typeface="+mn-ea"/>
                <a:cs typeface="+mn-cs"/>
              </a:defRPr>
            </a:lvl7pPr>
            <a:lvl8pPr marL="914400" indent="-228600" algn="l" defTabSz="914400" rtl="0" eaLnBrk="1" latinLnBrk="0" hangingPunct="1">
              <a:lnSpc>
                <a:spcPct val="95000"/>
              </a:lnSpc>
              <a:spcBef>
                <a:spcPts val="0"/>
              </a:spcBef>
              <a:spcAft>
                <a:spcPts val="600"/>
              </a:spcAft>
              <a:buFont typeface="Arial" panose="020B0604020202020204" pitchFamily="34" charset="0"/>
              <a:buChar char="−"/>
              <a:defRPr sz="1400" kern="1200">
                <a:solidFill>
                  <a:schemeClr val="tx1"/>
                </a:solidFill>
                <a:latin typeface="+mn-lt"/>
                <a:ea typeface="+mn-ea"/>
                <a:cs typeface="+mn-cs"/>
              </a:defRPr>
            </a:lvl8pPr>
            <a:lvl9pPr marL="914400" indent="-228600" algn="l" defTabSz="914400" rtl="0" eaLnBrk="1" latinLnBrk="0" hangingPunct="1">
              <a:lnSpc>
                <a:spcPct val="95000"/>
              </a:lnSpc>
              <a:spcBef>
                <a:spcPts val="0"/>
              </a:spcBef>
              <a:spcAft>
                <a:spcPts val="600"/>
              </a:spcAft>
              <a:buFont typeface="Arial" panose="020B0604020202020204" pitchFamily="34" charset="0"/>
              <a:buChar char="−"/>
              <a:defRPr sz="1400" kern="1200">
                <a:solidFill>
                  <a:schemeClr val="tx1"/>
                </a:solidFill>
                <a:latin typeface="+mn-lt"/>
                <a:ea typeface="+mn-ea"/>
                <a:cs typeface="+mn-cs"/>
              </a:defRPr>
            </a:lvl9pPr>
          </a:lstStyle>
          <a:p>
            <a:pPr marL="342900" indent="-342900">
              <a:buFont typeface="Arial" panose="020B0604020202020204" pitchFamily="34" charset="0"/>
              <a:buChar char="•"/>
            </a:pPr>
            <a:r>
              <a:rPr lang="en-US" sz="1600" dirty="0"/>
              <a:t>MSP can be used to identify combinations of important text blocks. </a:t>
            </a:r>
          </a:p>
          <a:p>
            <a:pPr marL="342900" indent="-342900">
              <a:buFont typeface="Arial" panose="020B0604020202020204" pitchFamily="34" charset="0"/>
              <a:buChar char="•"/>
            </a:pPr>
            <a:r>
              <a:rPr lang="en-US" sz="1600" dirty="0"/>
              <a:t>Using MSP, we show the Big Bird model recognizes the joint influence on label predictions of distant text block pairs, as there are many blocks for which the importance score of the pair is greater than the sum of the scores of individual blocks.</a:t>
            </a:r>
          </a:p>
          <a:p>
            <a:pPr marL="342900" indent="-342900">
              <a:buFont typeface="Arial" panose="020B0604020202020204" pitchFamily="34" charset="0"/>
              <a:buChar char="•"/>
            </a:pPr>
            <a:r>
              <a:rPr lang="en-US" sz="1600" dirty="0"/>
              <a:t>We trained Big Bird using 64-token local attention windows, but interacting blocks are often 100s of tokens apart.</a:t>
            </a:r>
          </a:p>
          <a:p>
            <a:endParaRPr lang="en-US" sz="1600" dirty="0"/>
          </a:p>
        </p:txBody>
      </p:sp>
      <p:pic>
        <p:nvPicPr>
          <p:cNvPr id="4" name="Picture 3" descr="Table&#10;&#10;Description automatically generated">
            <a:extLst>
              <a:ext uri="{FF2B5EF4-FFF2-40B4-BE49-F238E27FC236}">
                <a16:creationId xmlns:a16="http://schemas.microsoft.com/office/drawing/2014/main" id="{B0C905A9-B74D-8B40-8E91-594212A9BD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41281" y="4082114"/>
            <a:ext cx="3163624" cy="920033"/>
          </a:xfrm>
          <a:prstGeom prst="rect">
            <a:avLst/>
          </a:prstGeom>
        </p:spPr>
      </p:pic>
      <p:sp>
        <p:nvSpPr>
          <p:cNvPr id="5" name="TextBox 4">
            <a:extLst>
              <a:ext uri="{FF2B5EF4-FFF2-40B4-BE49-F238E27FC236}">
                <a16:creationId xmlns:a16="http://schemas.microsoft.com/office/drawing/2014/main" id="{29FC02A6-4767-7C4A-8F8E-BA307032157D}"/>
              </a:ext>
            </a:extLst>
          </p:cNvPr>
          <p:cNvSpPr txBox="1"/>
          <p:nvPr/>
        </p:nvSpPr>
        <p:spPr>
          <a:xfrm>
            <a:off x="9107400" y="2936890"/>
            <a:ext cx="2231385" cy="1140825"/>
          </a:xfrm>
          <a:prstGeom prst="rect">
            <a:avLst/>
          </a:prstGeom>
          <a:noFill/>
        </p:spPr>
        <p:txBody>
          <a:bodyPr vert="horz" wrap="square" rtlCol="0">
            <a:spAutoFit/>
          </a:bodyPr>
          <a:lstStyle/>
          <a:p>
            <a:pPr>
              <a:lnSpc>
                <a:spcPct val="90000"/>
              </a:lnSpc>
              <a:spcAft>
                <a:spcPts val="400"/>
              </a:spcAft>
            </a:pPr>
            <a:r>
              <a:rPr lang="en-US" sz="1200" dirty="0">
                <a:solidFill>
                  <a:srgbClr val="888B8D"/>
                </a:solidFill>
                <a:effectLst/>
              </a:rPr>
              <a:t>Required model inferences to compute importance scores of text block pairs sampling 100 contexts per block with SOC and setting J = 100 for MSP. </a:t>
            </a:r>
            <a:endParaRPr lang="en-US" sz="1200" dirty="0">
              <a:solidFill>
                <a:srgbClr val="888B8D"/>
              </a:solidFill>
            </a:endParaRPr>
          </a:p>
          <a:p>
            <a:pPr algn="l" rtl="0" eaLnBrk="1" fontAlgn="auto" hangingPunct="1">
              <a:lnSpc>
                <a:spcPct val="90000"/>
              </a:lnSpc>
              <a:spcBef>
                <a:spcPts val="0"/>
              </a:spcBef>
              <a:spcAft>
                <a:spcPts val="400"/>
              </a:spcAft>
            </a:pPr>
            <a:endParaRPr lang="en-US" sz="1200" b="0" i="0" u="none" baseline="0" dirty="0">
              <a:solidFill>
                <a:srgbClr val="888B8D"/>
              </a:solidFill>
            </a:endParaRPr>
          </a:p>
        </p:txBody>
      </p:sp>
    </p:spTree>
    <p:extLst>
      <p:ext uri="{BB962C8B-B14F-4D97-AF65-F5344CB8AC3E}">
        <p14:creationId xmlns:p14="http://schemas.microsoft.com/office/powerpoint/2010/main" val="41716726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53A016-2371-9446-A933-A6D40570785D}"/>
              </a:ext>
            </a:extLst>
          </p:cNvPr>
          <p:cNvSpPr>
            <a:spLocks noGrp="1"/>
          </p:cNvSpPr>
          <p:nvPr>
            <p:ph type="title"/>
          </p:nvPr>
        </p:nvSpPr>
        <p:spPr/>
        <p:txBody>
          <a:bodyPr/>
          <a:lstStyle/>
          <a:p>
            <a:r>
              <a:rPr lang="en-US"/>
              <a:t>Summary of Contributions</a:t>
            </a:r>
          </a:p>
        </p:txBody>
      </p:sp>
      <p:sp>
        <p:nvSpPr>
          <p:cNvPr id="3" name="Content Placeholder 2">
            <a:extLst>
              <a:ext uri="{FF2B5EF4-FFF2-40B4-BE49-F238E27FC236}">
                <a16:creationId xmlns:a16="http://schemas.microsoft.com/office/drawing/2014/main" id="{73F0B32C-3E03-404C-B9BA-CFC686E347EB}"/>
              </a:ext>
            </a:extLst>
          </p:cNvPr>
          <p:cNvSpPr>
            <a:spLocks noGrp="1"/>
          </p:cNvSpPr>
          <p:nvPr>
            <p:ph sz="half" idx="1"/>
          </p:nvPr>
        </p:nvSpPr>
        <p:spPr/>
        <p:txBody>
          <a:bodyPr/>
          <a:lstStyle/>
          <a:p>
            <a:pPr lvl="1">
              <a:buClr>
                <a:schemeClr val="accent6">
                  <a:lumMod val="10000"/>
                </a:schemeClr>
              </a:buClr>
            </a:pPr>
            <a:r>
              <a:rPr lang="en-US" sz="2000" dirty="0"/>
              <a:t>A very long Big Bird LM pretrained on 5.5 million unlabeled, full-length patient medical charts (~55B tokens) which can be fine-tuned for any downstream clinical NLP task</a:t>
            </a:r>
          </a:p>
          <a:p>
            <a:pPr lvl="1">
              <a:buClr>
                <a:schemeClr val="accent6">
                  <a:lumMod val="10000"/>
                </a:schemeClr>
              </a:buClr>
            </a:pPr>
            <a:r>
              <a:rPr lang="en-US" sz="2000" dirty="0"/>
              <a:t>The ability to represent entire medical charts as one sequence of up to 32,768 subwords (64x of BERT and 8x of original Big Bird)</a:t>
            </a:r>
          </a:p>
          <a:p>
            <a:pPr lvl="1">
              <a:buClr>
                <a:schemeClr val="accent6">
                  <a:lumMod val="10000"/>
                </a:schemeClr>
              </a:buClr>
            </a:pPr>
            <a:r>
              <a:rPr lang="en-US" sz="2000" dirty="0"/>
              <a:t>A fine-tuned Big Bird LM for classifying 85 burdensome medical conditions with performance over 5% better in micro-average precision than current state-of-the-art DL models for predicting medical conditions from text</a:t>
            </a:r>
          </a:p>
        </p:txBody>
      </p:sp>
      <p:sp>
        <p:nvSpPr>
          <p:cNvPr id="4" name="Content Placeholder 3">
            <a:extLst>
              <a:ext uri="{FF2B5EF4-FFF2-40B4-BE49-F238E27FC236}">
                <a16:creationId xmlns:a16="http://schemas.microsoft.com/office/drawing/2014/main" id="{1F491B6D-0049-7744-8C29-F4800B6747FC}"/>
              </a:ext>
            </a:extLst>
          </p:cNvPr>
          <p:cNvSpPr>
            <a:spLocks noGrp="1"/>
          </p:cNvSpPr>
          <p:nvPr>
            <p:ph sz="half" idx="2"/>
          </p:nvPr>
        </p:nvSpPr>
        <p:spPr/>
        <p:txBody>
          <a:bodyPr/>
          <a:lstStyle/>
          <a:p>
            <a:pPr marL="342900" indent="-342900">
              <a:buFont typeface="Arial" panose="020B0604020202020204" pitchFamily="34" charset="0"/>
              <a:buChar char="•"/>
            </a:pPr>
            <a:r>
              <a:rPr lang="en-US" sz="2000" dirty="0"/>
              <a:t>A novel method to identify text blocks and text block pairs that contribute to the prediction of diagnoses from medical documents</a:t>
            </a:r>
          </a:p>
          <a:p>
            <a:pPr marL="342900" indent="-342900">
              <a:buFont typeface="Arial" panose="020B0604020202020204" pitchFamily="34" charset="0"/>
              <a:buChar char="•"/>
            </a:pPr>
            <a:r>
              <a:rPr lang="en-US" sz="2000" dirty="0"/>
              <a:t>~1.7x as many clinically informative text blocks as the current state-of-the art method for explaining text classifiers</a:t>
            </a:r>
          </a:p>
          <a:p>
            <a:pPr marL="342900" indent="-342900">
              <a:buFont typeface="Arial" panose="020B0604020202020204" pitchFamily="34" charset="0"/>
              <a:buChar char="•"/>
            </a:pPr>
            <a:r>
              <a:rPr lang="en-US" sz="2000" dirty="0"/>
              <a:t>~100x faster runtime</a:t>
            </a:r>
          </a:p>
          <a:p>
            <a:endParaRPr lang="en-US" sz="2000" dirty="0"/>
          </a:p>
        </p:txBody>
      </p:sp>
      <p:sp>
        <p:nvSpPr>
          <p:cNvPr id="5" name="Text Placeholder 4">
            <a:extLst>
              <a:ext uri="{FF2B5EF4-FFF2-40B4-BE49-F238E27FC236}">
                <a16:creationId xmlns:a16="http://schemas.microsoft.com/office/drawing/2014/main" id="{85CD895D-9CAB-3B4D-93CB-1E1CD7F1F9C1}"/>
              </a:ext>
            </a:extLst>
          </p:cNvPr>
          <p:cNvSpPr>
            <a:spLocks noGrp="1"/>
          </p:cNvSpPr>
          <p:nvPr>
            <p:ph type="body" sz="quarter" idx="13"/>
          </p:nvPr>
        </p:nvSpPr>
        <p:spPr>
          <a:xfrm>
            <a:off x="1206328" y="1317033"/>
            <a:ext cx="4064343" cy="304699"/>
          </a:xfrm>
        </p:spPr>
        <p:txBody>
          <a:bodyPr/>
          <a:lstStyle/>
          <a:p>
            <a:r>
              <a:rPr lang="en-US" b="1" i="1">
                <a:solidFill>
                  <a:srgbClr val="C00000"/>
                </a:solidFill>
              </a:rPr>
              <a:t>Extend</a:t>
            </a:r>
          </a:p>
        </p:txBody>
      </p:sp>
      <p:sp>
        <p:nvSpPr>
          <p:cNvPr id="7" name="Slide Number Placeholder 6">
            <a:extLst>
              <a:ext uri="{FF2B5EF4-FFF2-40B4-BE49-F238E27FC236}">
                <a16:creationId xmlns:a16="http://schemas.microsoft.com/office/drawing/2014/main" id="{B0FD1D48-EC57-D74C-A773-900065A7388C}"/>
              </a:ext>
            </a:extLst>
          </p:cNvPr>
          <p:cNvSpPr>
            <a:spLocks noGrp="1"/>
          </p:cNvSpPr>
          <p:nvPr>
            <p:ph type="sldNum" sz="quarter" idx="16"/>
          </p:nvPr>
        </p:nvSpPr>
        <p:spPr/>
        <p:txBody>
          <a:bodyPr/>
          <a:lstStyle/>
          <a:p>
            <a:pPr>
              <a:defRPr/>
            </a:pPr>
            <a:fld id="{075D81D9-805C-42E4-B7A8-D06CE0F16C89}" type="slidenum">
              <a:rPr lang="en-US" smtClean="0"/>
              <a:pPr>
                <a:defRPr/>
              </a:pPr>
              <a:t>19</a:t>
            </a:fld>
            <a:endParaRPr lang="en-US"/>
          </a:p>
        </p:txBody>
      </p:sp>
      <p:sp>
        <p:nvSpPr>
          <p:cNvPr id="10" name="Text Placeholder 4">
            <a:extLst>
              <a:ext uri="{FF2B5EF4-FFF2-40B4-BE49-F238E27FC236}">
                <a16:creationId xmlns:a16="http://schemas.microsoft.com/office/drawing/2014/main" id="{5ED179F5-67E7-984B-B7B9-8C2DE5F1C8C6}"/>
              </a:ext>
            </a:extLst>
          </p:cNvPr>
          <p:cNvSpPr txBox="1">
            <a:spLocks/>
          </p:cNvSpPr>
          <p:nvPr/>
        </p:nvSpPr>
        <p:spPr bwMode="gray">
          <a:xfrm>
            <a:off x="7284695" y="1317033"/>
            <a:ext cx="4064343" cy="3046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algn="l" rtl="0" eaLnBrk="1" fontAlgn="base" hangingPunct="1">
              <a:lnSpc>
                <a:spcPct val="90000"/>
              </a:lnSpc>
              <a:spcBef>
                <a:spcPts val="0"/>
              </a:spcBef>
              <a:spcAft>
                <a:spcPts val="0"/>
              </a:spcAft>
              <a:buFont typeface="Arial" panose="020B0604020202020204" pitchFamily="34" charset="0"/>
              <a:buChar char="​"/>
              <a:defRPr sz="2200" kern="1200">
                <a:solidFill>
                  <a:schemeClr val="tx1"/>
                </a:solidFill>
                <a:latin typeface="+mn-lt"/>
                <a:ea typeface="+mn-ea"/>
                <a:cs typeface="+mn-cs"/>
              </a:defRPr>
            </a:lvl1pPr>
            <a:lvl2pPr marL="230188" indent="-230188" algn="l" rtl="0" eaLnBrk="1" fontAlgn="base" hangingPunct="1">
              <a:lnSpc>
                <a:spcPct val="95000"/>
              </a:lnSpc>
              <a:spcBef>
                <a:spcPct val="0"/>
              </a:spcBef>
              <a:spcAft>
                <a:spcPts val="600"/>
              </a:spcAft>
              <a:buClr>
                <a:srgbClr val="E87722"/>
              </a:buClr>
              <a:buFont typeface="Arial" panose="020B0604020202020204" pitchFamily="34" charset="0"/>
              <a:buChar char="•"/>
              <a:defRPr sz="2000" kern="1200">
                <a:solidFill>
                  <a:schemeClr val="tx1"/>
                </a:solidFill>
                <a:latin typeface="+mn-lt"/>
                <a:ea typeface="+mn-ea"/>
                <a:cs typeface="+mn-cs"/>
              </a:defRPr>
            </a:lvl2pPr>
            <a:lvl3pPr marL="228600" indent="-228600" algn="l" rtl="0" eaLnBrk="1" fontAlgn="base" hangingPunct="1">
              <a:lnSpc>
                <a:spcPct val="95000"/>
              </a:lnSpc>
              <a:spcBef>
                <a:spcPct val="0"/>
              </a:spcBef>
              <a:spcAft>
                <a:spcPts val="600"/>
              </a:spcAft>
              <a:buClr>
                <a:schemeClr val="accent1"/>
              </a:buClr>
              <a:buFont typeface="Arial" panose="020B0604020202020204" pitchFamily="34" charset="0"/>
              <a:buChar char="​"/>
              <a:defRPr sz="2000" kern="1200">
                <a:solidFill>
                  <a:schemeClr val="tx1"/>
                </a:solidFill>
                <a:latin typeface="+mn-lt"/>
                <a:ea typeface="+mn-ea"/>
                <a:cs typeface="+mn-cs"/>
              </a:defRPr>
            </a:lvl3pPr>
            <a:lvl4pPr marL="458788" indent="-230188" algn="l" rtl="0" eaLnBrk="1" fontAlgn="base" hangingPunct="1">
              <a:lnSpc>
                <a:spcPct val="95000"/>
              </a:lnSpc>
              <a:spcBef>
                <a:spcPct val="0"/>
              </a:spcBef>
              <a:spcAft>
                <a:spcPts val="600"/>
              </a:spcAft>
              <a:buFont typeface="Arial" panose="020B0604020202020204" pitchFamily="34" charset="0"/>
              <a:buChar char="−"/>
              <a:defRPr kern="1200">
                <a:solidFill>
                  <a:schemeClr val="tx1"/>
                </a:solidFill>
                <a:latin typeface="+mn-lt"/>
                <a:ea typeface="+mn-ea"/>
                <a:cs typeface="+mn-cs"/>
              </a:defRPr>
            </a:lvl4pPr>
            <a:lvl5pPr marL="685800" indent="-228600" algn="l" rtl="0" eaLnBrk="1" fontAlgn="base" hangingPunct="1">
              <a:lnSpc>
                <a:spcPct val="95000"/>
              </a:lnSpc>
              <a:spcBef>
                <a:spcPct val="0"/>
              </a:spcBef>
              <a:spcAft>
                <a:spcPts val="600"/>
              </a:spcAft>
              <a:buFont typeface="Arial" panose="020B0604020202020204" pitchFamily="34" charset="0"/>
              <a:buChar char="•"/>
              <a:defRPr sz="1600" kern="1200">
                <a:solidFill>
                  <a:schemeClr val="tx1"/>
                </a:solidFill>
                <a:latin typeface="+mn-lt"/>
                <a:ea typeface="+mn-ea"/>
                <a:cs typeface="+mn-cs"/>
              </a:defRPr>
            </a:lvl5pPr>
            <a:lvl6pPr marL="914400" indent="-228600" algn="l" defTabSz="914400" rtl="0" eaLnBrk="1" latinLnBrk="0" hangingPunct="1">
              <a:lnSpc>
                <a:spcPct val="95000"/>
              </a:lnSpc>
              <a:spcBef>
                <a:spcPts val="0"/>
              </a:spcBef>
              <a:spcAft>
                <a:spcPts val="600"/>
              </a:spcAft>
              <a:buFont typeface="Arial" panose="020B0604020202020204" pitchFamily="34" charset="0"/>
              <a:buChar char="−"/>
              <a:defRPr sz="1400" kern="1200">
                <a:solidFill>
                  <a:schemeClr val="tx1"/>
                </a:solidFill>
                <a:latin typeface="+mn-lt"/>
                <a:ea typeface="+mn-ea"/>
                <a:cs typeface="+mn-cs"/>
              </a:defRPr>
            </a:lvl6pPr>
            <a:lvl7pPr marL="914400" indent="-228600" algn="l" defTabSz="914400" rtl="0" eaLnBrk="1" latinLnBrk="0" hangingPunct="1">
              <a:lnSpc>
                <a:spcPct val="95000"/>
              </a:lnSpc>
              <a:spcBef>
                <a:spcPts val="0"/>
              </a:spcBef>
              <a:spcAft>
                <a:spcPts val="600"/>
              </a:spcAft>
              <a:buFont typeface="Arial" panose="020B0604020202020204" pitchFamily="34" charset="0"/>
              <a:buChar char="−"/>
              <a:defRPr sz="1400" kern="1200">
                <a:solidFill>
                  <a:schemeClr val="tx1"/>
                </a:solidFill>
                <a:latin typeface="+mn-lt"/>
                <a:ea typeface="+mn-ea"/>
                <a:cs typeface="+mn-cs"/>
              </a:defRPr>
            </a:lvl7pPr>
            <a:lvl8pPr marL="914400" indent="-228600" algn="l" defTabSz="914400" rtl="0" eaLnBrk="1" latinLnBrk="0" hangingPunct="1">
              <a:lnSpc>
                <a:spcPct val="95000"/>
              </a:lnSpc>
              <a:spcBef>
                <a:spcPts val="0"/>
              </a:spcBef>
              <a:spcAft>
                <a:spcPts val="600"/>
              </a:spcAft>
              <a:buFont typeface="Arial" panose="020B0604020202020204" pitchFamily="34" charset="0"/>
              <a:buChar char="−"/>
              <a:defRPr sz="1400" kern="1200">
                <a:solidFill>
                  <a:schemeClr val="tx1"/>
                </a:solidFill>
                <a:latin typeface="+mn-lt"/>
                <a:ea typeface="+mn-ea"/>
                <a:cs typeface="+mn-cs"/>
              </a:defRPr>
            </a:lvl8pPr>
            <a:lvl9pPr marL="914400" indent="-228600" algn="l" defTabSz="914400" rtl="0" eaLnBrk="1" latinLnBrk="0" hangingPunct="1">
              <a:lnSpc>
                <a:spcPct val="95000"/>
              </a:lnSpc>
              <a:spcBef>
                <a:spcPts val="0"/>
              </a:spcBef>
              <a:spcAft>
                <a:spcPts val="600"/>
              </a:spcAft>
              <a:buFont typeface="Arial" panose="020B0604020202020204" pitchFamily="34" charset="0"/>
              <a:buChar char="−"/>
              <a:defRPr sz="1400" kern="1200">
                <a:solidFill>
                  <a:schemeClr val="tx1"/>
                </a:solidFill>
                <a:latin typeface="+mn-lt"/>
                <a:ea typeface="+mn-ea"/>
                <a:cs typeface="+mn-cs"/>
              </a:defRPr>
            </a:lvl9pPr>
          </a:lstStyle>
          <a:p>
            <a:r>
              <a:rPr lang="en-US" b="1" i="1">
                <a:solidFill>
                  <a:srgbClr val="C00000"/>
                </a:solidFill>
              </a:rPr>
              <a:t>Explain</a:t>
            </a:r>
          </a:p>
        </p:txBody>
      </p:sp>
      <p:pic>
        <p:nvPicPr>
          <p:cNvPr id="9" name="Picture 8" descr="A close up of a womans face&#10;&#10;Description automatically generated">
            <a:extLst>
              <a:ext uri="{FF2B5EF4-FFF2-40B4-BE49-F238E27FC236}">
                <a16:creationId xmlns:a16="http://schemas.microsoft.com/office/drawing/2014/main" id="{FD04768E-81D1-EC4C-B4C8-DD6993C3DD16}"/>
              </a:ext>
            </a:extLst>
          </p:cNvPr>
          <p:cNvPicPr>
            <a:picLocks noChangeAspect="1"/>
          </p:cNvPicPr>
          <p:nvPr/>
        </p:nvPicPr>
        <p:blipFill>
          <a:blip r:embed="rId3"/>
          <a:stretch>
            <a:fillRect/>
          </a:stretch>
        </p:blipFill>
        <p:spPr>
          <a:xfrm>
            <a:off x="9316866" y="4329309"/>
            <a:ext cx="2002009" cy="2002009"/>
          </a:xfrm>
          <a:prstGeom prst="rect">
            <a:avLst/>
          </a:prstGeom>
        </p:spPr>
      </p:pic>
      <p:sp>
        <p:nvSpPr>
          <p:cNvPr id="11" name="Rectangle 10">
            <a:extLst>
              <a:ext uri="{FF2B5EF4-FFF2-40B4-BE49-F238E27FC236}">
                <a16:creationId xmlns:a16="http://schemas.microsoft.com/office/drawing/2014/main" id="{E85EC47E-5404-FD48-9E02-9FF9F8634FFB}"/>
              </a:ext>
            </a:extLst>
          </p:cNvPr>
          <p:cNvSpPr/>
          <p:nvPr/>
        </p:nvSpPr>
        <p:spPr>
          <a:xfrm>
            <a:off x="9332490" y="6309112"/>
            <a:ext cx="2191966" cy="184666"/>
          </a:xfrm>
          <a:prstGeom prst="rect">
            <a:avLst/>
          </a:prstGeom>
        </p:spPr>
        <p:txBody>
          <a:bodyPr wrap="square">
            <a:spAutoFit/>
          </a:bodyPr>
          <a:lstStyle/>
          <a:p>
            <a:r>
              <a:rPr lang="en-US" sz="600" dirty="0">
                <a:hlinkClick r:id="rId4"/>
              </a:rPr>
              <a:t>https://photos.bandsintown.com/thumb/10428400.jpeg</a:t>
            </a:r>
            <a:endParaRPr lang="en-US" sz="600" dirty="0"/>
          </a:p>
        </p:txBody>
      </p:sp>
    </p:spTree>
    <p:extLst>
      <p:ext uri="{BB962C8B-B14F-4D97-AF65-F5344CB8AC3E}">
        <p14:creationId xmlns:p14="http://schemas.microsoft.com/office/powerpoint/2010/main" val="38680477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15456F-1AD7-9F46-BB27-688E5573B42D}"/>
              </a:ext>
            </a:extLst>
          </p:cNvPr>
          <p:cNvSpPr>
            <a:spLocks noGrp="1"/>
          </p:cNvSpPr>
          <p:nvPr>
            <p:ph type="title"/>
          </p:nvPr>
        </p:nvSpPr>
        <p:spPr>
          <a:xfrm>
            <a:off x="495300" y="280091"/>
            <a:ext cx="8842602" cy="775597"/>
          </a:xfrm>
        </p:spPr>
        <p:txBody>
          <a:bodyPr/>
          <a:lstStyle/>
          <a:p>
            <a:r>
              <a:rPr lang="en-US" sz="2800" b="0"/>
              <a:t>Language models have enabled monumental strides toward human-level performance in NLP tasks</a:t>
            </a:r>
          </a:p>
        </p:txBody>
      </p:sp>
      <p:sp>
        <p:nvSpPr>
          <p:cNvPr id="5" name="Text Placeholder 4">
            <a:extLst>
              <a:ext uri="{FF2B5EF4-FFF2-40B4-BE49-F238E27FC236}">
                <a16:creationId xmlns:a16="http://schemas.microsoft.com/office/drawing/2014/main" id="{7F481F2C-1345-5A4D-98F0-61E19381D956}"/>
              </a:ext>
            </a:extLst>
          </p:cNvPr>
          <p:cNvSpPr>
            <a:spLocks noGrp="1"/>
          </p:cNvSpPr>
          <p:nvPr>
            <p:ph type="body" sz="quarter" idx="13"/>
          </p:nvPr>
        </p:nvSpPr>
        <p:spPr>
          <a:xfrm>
            <a:off x="495300" y="1143334"/>
            <a:ext cx="8735197" cy="263149"/>
          </a:xfrm>
        </p:spPr>
        <p:txBody>
          <a:bodyPr/>
          <a:lstStyle/>
          <a:p>
            <a:r>
              <a:rPr lang="en-US" sz="1900" dirty="0"/>
              <a:t>GLUE: General Language Understanding Benchmark (human baseline: 87.1)</a:t>
            </a:r>
          </a:p>
        </p:txBody>
      </p:sp>
      <p:sp>
        <p:nvSpPr>
          <p:cNvPr id="7" name="Slide Number Placeholder 6">
            <a:extLst>
              <a:ext uri="{FF2B5EF4-FFF2-40B4-BE49-F238E27FC236}">
                <a16:creationId xmlns:a16="http://schemas.microsoft.com/office/drawing/2014/main" id="{BD581FFD-F72B-B947-BAAF-80B55D965974}"/>
              </a:ext>
            </a:extLst>
          </p:cNvPr>
          <p:cNvSpPr>
            <a:spLocks noGrp="1"/>
          </p:cNvSpPr>
          <p:nvPr>
            <p:ph type="sldNum" sz="quarter" idx="16"/>
          </p:nvPr>
        </p:nvSpPr>
        <p:spPr/>
        <p:txBody>
          <a:bodyPr/>
          <a:lstStyle/>
          <a:p>
            <a:pPr>
              <a:defRPr/>
            </a:pPr>
            <a:fld id="{075D81D9-805C-42E4-B7A8-D06CE0F16C89}" type="slidenum">
              <a:rPr lang="en-US" smtClean="0"/>
              <a:pPr>
                <a:defRPr/>
              </a:pPr>
              <a:t>2</a:t>
            </a:fld>
            <a:endParaRPr lang="en-US" dirty="0"/>
          </a:p>
        </p:txBody>
      </p:sp>
      <p:pic>
        <p:nvPicPr>
          <p:cNvPr id="8" name="Picture 7" descr="Table&#10;&#10;Description automatically generated with medium confidence">
            <a:extLst>
              <a:ext uri="{FF2B5EF4-FFF2-40B4-BE49-F238E27FC236}">
                <a16:creationId xmlns:a16="http://schemas.microsoft.com/office/drawing/2014/main" id="{4FF16FEB-C592-6E44-82E7-872787101E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0016" y="1867409"/>
            <a:ext cx="11911966" cy="3903583"/>
          </a:xfrm>
          <a:prstGeom prst="rect">
            <a:avLst/>
          </a:prstGeom>
        </p:spPr>
      </p:pic>
      <p:sp>
        <p:nvSpPr>
          <p:cNvPr id="10" name="TextBox 9">
            <a:extLst>
              <a:ext uri="{FF2B5EF4-FFF2-40B4-BE49-F238E27FC236}">
                <a16:creationId xmlns:a16="http://schemas.microsoft.com/office/drawing/2014/main" id="{AF4CCB1C-02DD-1741-90AC-7215D1DE3B00}"/>
              </a:ext>
            </a:extLst>
          </p:cNvPr>
          <p:cNvSpPr txBox="1"/>
          <p:nvPr/>
        </p:nvSpPr>
        <p:spPr bwMode="gray">
          <a:xfrm>
            <a:off x="2653099" y="5970578"/>
            <a:ext cx="6885801" cy="246221"/>
          </a:xfrm>
          <a:prstGeom prst="rect">
            <a:avLst/>
          </a:prstGeom>
          <a:noFill/>
        </p:spPr>
        <p:txBody>
          <a:bodyPr wrap="square">
            <a:spAutoFit/>
          </a:bodyPr>
          <a:lstStyle/>
          <a:p>
            <a:r>
              <a:rPr lang="en-US" sz="1000">
                <a:hlinkClick r:id="rId4"/>
              </a:rPr>
              <a:t>“Human vs. Muppet: A Conservative Estimate of Human Performance on the GLUE Benchmark” Nangia and Bowman</a:t>
            </a:r>
            <a:endParaRPr lang="en-US" sz="1000"/>
          </a:p>
        </p:txBody>
      </p:sp>
      <p:pic>
        <p:nvPicPr>
          <p:cNvPr id="14" name="Google Shape;112;p2">
            <a:extLst>
              <a:ext uri="{FF2B5EF4-FFF2-40B4-BE49-F238E27FC236}">
                <a16:creationId xmlns:a16="http://schemas.microsoft.com/office/drawing/2014/main" id="{4107072B-70D6-7C40-86ED-8F95863F03D3}"/>
              </a:ext>
            </a:extLst>
          </p:cNvPr>
          <p:cNvPicPr preferRelativeResize="0"/>
          <p:nvPr/>
        </p:nvPicPr>
        <p:blipFill rotWithShape="1">
          <a:blip r:embed="rId5">
            <a:alphaModFix/>
          </a:blip>
          <a:srcRect/>
          <a:stretch/>
        </p:blipFill>
        <p:spPr>
          <a:xfrm>
            <a:off x="9152992" y="667889"/>
            <a:ext cx="2898990" cy="935228"/>
          </a:xfrm>
          <a:prstGeom prst="rect">
            <a:avLst/>
          </a:prstGeom>
          <a:noFill/>
          <a:ln>
            <a:noFill/>
          </a:ln>
        </p:spPr>
      </p:pic>
      <p:pic>
        <p:nvPicPr>
          <p:cNvPr id="15" name="Picture 14" descr="A picture containing text&#10;&#10;Description automatically generated">
            <a:extLst>
              <a:ext uri="{FF2B5EF4-FFF2-40B4-BE49-F238E27FC236}">
                <a16:creationId xmlns:a16="http://schemas.microsoft.com/office/drawing/2014/main" id="{7974F092-C0B4-304B-BFF7-86C6F3AE8D6D}"/>
              </a:ext>
            </a:extLst>
          </p:cNvPr>
          <p:cNvPicPr>
            <a:picLocks noChangeAspect="1"/>
          </p:cNvPicPr>
          <p:nvPr/>
        </p:nvPicPr>
        <p:blipFill rotWithShape="1">
          <a:blip r:embed="rId6">
            <a:extLst>
              <a:ext uri="{28A0092B-C50C-407E-A947-70E740481C1C}">
                <a14:useLocalDpi xmlns:a14="http://schemas.microsoft.com/office/drawing/2010/main" val="0"/>
              </a:ext>
            </a:extLst>
          </a:blip>
          <a:srcRect b="15482"/>
          <a:stretch/>
        </p:blipFill>
        <p:spPr>
          <a:xfrm>
            <a:off x="9384150" y="233362"/>
            <a:ext cx="2667832" cy="335173"/>
          </a:xfrm>
          <a:prstGeom prst="rect">
            <a:avLst/>
          </a:prstGeom>
        </p:spPr>
      </p:pic>
    </p:spTree>
    <p:extLst>
      <p:ext uri="{BB962C8B-B14F-4D97-AF65-F5344CB8AC3E}">
        <p14:creationId xmlns:p14="http://schemas.microsoft.com/office/powerpoint/2010/main" val="1338705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9061D5-BB71-8449-B947-E79E54767C02}"/>
              </a:ext>
            </a:extLst>
          </p:cNvPr>
          <p:cNvSpPr>
            <a:spLocks noGrp="1"/>
          </p:cNvSpPr>
          <p:nvPr>
            <p:ph type="title"/>
          </p:nvPr>
        </p:nvSpPr>
        <p:spPr/>
        <p:txBody>
          <a:bodyPr/>
          <a:lstStyle/>
          <a:p>
            <a:r>
              <a:rPr lang="en-US" dirty="0"/>
              <a:t>Evolution of Text Representation – Word Vectors</a:t>
            </a:r>
          </a:p>
        </p:txBody>
      </p:sp>
      <p:sp>
        <p:nvSpPr>
          <p:cNvPr id="3" name="Content Placeholder 2">
            <a:extLst>
              <a:ext uri="{FF2B5EF4-FFF2-40B4-BE49-F238E27FC236}">
                <a16:creationId xmlns:a16="http://schemas.microsoft.com/office/drawing/2014/main" id="{6C7C6439-AD87-A94C-B629-F75778D67D8E}"/>
              </a:ext>
            </a:extLst>
          </p:cNvPr>
          <p:cNvSpPr>
            <a:spLocks noGrp="1"/>
          </p:cNvSpPr>
          <p:nvPr>
            <p:ph sz="half" idx="1"/>
          </p:nvPr>
        </p:nvSpPr>
        <p:spPr>
          <a:xfrm>
            <a:off x="218941" y="1191295"/>
            <a:ext cx="11797047" cy="4901956"/>
          </a:xfrm>
        </p:spPr>
        <p:txBody>
          <a:bodyPr/>
          <a:lstStyle/>
          <a:p>
            <a:pPr marL="342900" indent="-342900">
              <a:spcBef>
                <a:spcPts val="200"/>
              </a:spcBef>
              <a:spcAft>
                <a:spcPts val="200"/>
              </a:spcAft>
              <a:buFont typeface="Arial" panose="020B0604020202020204" pitchFamily="34" charset="0"/>
              <a:buChar char="•"/>
            </a:pPr>
            <a:r>
              <a:rPr lang="en-US" sz="1400" b="1" i="1" dirty="0">
                <a:solidFill>
                  <a:srgbClr val="C00000"/>
                </a:solidFill>
              </a:rPr>
              <a:t>Bag of words</a:t>
            </a:r>
            <a:r>
              <a:rPr lang="en-US" sz="1400" dirty="0">
                <a:solidFill>
                  <a:srgbClr val="55565A"/>
                </a:solidFill>
              </a:rPr>
              <a:t>:</a:t>
            </a:r>
            <a:r>
              <a:rPr lang="en-US" sz="1400" dirty="0"/>
              <a:t> sparse vector representation of words:</a:t>
            </a:r>
          </a:p>
          <a:p>
            <a:pPr marL="573088" lvl="1" indent="-342900">
              <a:spcBef>
                <a:spcPts val="200"/>
              </a:spcBef>
              <a:spcAft>
                <a:spcPts val="200"/>
              </a:spcAft>
              <a:buClr>
                <a:schemeClr val="accent6">
                  <a:lumMod val="10000"/>
                </a:schemeClr>
              </a:buClr>
            </a:pPr>
            <a:r>
              <a:rPr lang="en-US" sz="1400" dirty="0"/>
              <a:t>Term frequency (original bag of words from Harris): vector of relative log scaled term frequencies adjusted for document length</a:t>
            </a:r>
          </a:p>
          <a:p>
            <a:pPr marL="573088" lvl="1" indent="-342900">
              <a:spcBef>
                <a:spcPts val="200"/>
              </a:spcBef>
              <a:spcAft>
                <a:spcPts val="200"/>
              </a:spcAft>
              <a:buClr>
                <a:schemeClr val="accent6">
                  <a:lumMod val="10000"/>
                </a:schemeClr>
              </a:buClr>
            </a:pPr>
            <a:r>
              <a:rPr lang="en-US" sz="1400" dirty="0"/>
              <a:t>TFIDF from Jones: scale term frequencies by log scaled inverse fraction of documents containing a given word</a:t>
            </a:r>
          </a:p>
          <a:p>
            <a:pPr marL="342900" indent="-342900">
              <a:spcBef>
                <a:spcPts val="200"/>
              </a:spcBef>
              <a:spcAft>
                <a:spcPts val="200"/>
              </a:spcAft>
              <a:buFont typeface="Arial" panose="020B0604020202020204" pitchFamily="34" charset="0"/>
              <a:buChar char="•"/>
            </a:pPr>
            <a:r>
              <a:rPr lang="en-US" sz="1400" b="1" i="1" dirty="0">
                <a:solidFill>
                  <a:srgbClr val="C00000"/>
                </a:solidFill>
              </a:rPr>
              <a:t>Embeddings</a:t>
            </a:r>
            <a:r>
              <a:rPr lang="en-US" sz="1400" dirty="0">
                <a:solidFill>
                  <a:srgbClr val="55565A"/>
                </a:solidFill>
              </a:rPr>
              <a:t>:</a:t>
            </a:r>
            <a:r>
              <a:rPr lang="en-US" sz="1400" dirty="0"/>
              <a:t> dense vector representations of words: </a:t>
            </a:r>
          </a:p>
          <a:p>
            <a:pPr marL="573088" lvl="1" indent="-342900">
              <a:spcBef>
                <a:spcPts val="200"/>
              </a:spcBef>
              <a:spcAft>
                <a:spcPts val="200"/>
              </a:spcAft>
              <a:buClr>
                <a:schemeClr val="accent6">
                  <a:lumMod val="10000"/>
                </a:schemeClr>
              </a:buClr>
            </a:pPr>
            <a:r>
              <a:rPr lang="en-US" sz="1400" dirty="0">
                <a:hlinkClick r:id="rId3"/>
              </a:rPr>
              <a:t>GloVe from Pennington et al</a:t>
            </a:r>
            <a:r>
              <a:rPr lang="en-US" sz="1400" dirty="0"/>
              <a:t>.: Learn word vectors based on the probability of word co-occurrence across a text corpus</a:t>
            </a:r>
          </a:p>
          <a:p>
            <a:pPr marL="573088" lvl="1" indent="-342900">
              <a:spcBef>
                <a:spcPts val="200"/>
              </a:spcBef>
              <a:spcAft>
                <a:spcPts val="200"/>
              </a:spcAft>
              <a:buClr>
                <a:schemeClr val="accent6">
                  <a:lumMod val="10000"/>
                </a:schemeClr>
              </a:buClr>
            </a:pPr>
            <a:r>
              <a:rPr lang="en-US" sz="1400" dirty="0">
                <a:hlinkClick r:id="rId4"/>
              </a:rPr>
              <a:t>Word2vec from Mikolov et al</a:t>
            </a:r>
            <a:r>
              <a:rPr lang="en-US" sz="1400" dirty="0"/>
              <a:t>.: Learn word vectors by training and extracting the hidden representation from a neural network used to reconstruct word context.  “You shall know a word by the company it keeps” – Firth.</a:t>
            </a:r>
          </a:p>
          <a:p>
            <a:pPr marL="573088" lvl="1" indent="-342900">
              <a:spcBef>
                <a:spcPts val="200"/>
              </a:spcBef>
              <a:spcAft>
                <a:spcPts val="200"/>
              </a:spcAft>
              <a:buClr>
                <a:schemeClr val="accent6">
                  <a:lumMod val="10000"/>
                </a:schemeClr>
              </a:buClr>
            </a:pPr>
            <a:r>
              <a:rPr lang="en-US" sz="1400" dirty="0">
                <a:hlinkClick r:id="rId5"/>
              </a:rPr>
              <a:t>FastText from Bojanowski and Grave</a:t>
            </a:r>
            <a:r>
              <a:rPr lang="en-US" sz="1400" dirty="0"/>
              <a:t>: Learn word vectors by summing character level n-gram vectors based on character level n-gram context (predict target n-gram given context or vice versa).  Provides a representation of stems/suffixes.</a:t>
            </a:r>
          </a:p>
          <a:p>
            <a:pPr marL="573088" lvl="1" indent="-342900">
              <a:spcBef>
                <a:spcPts val="200"/>
              </a:spcBef>
              <a:spcAft>
                <a:spcPts val="200"/>
              </a:spcAft>
              <a:buClr>
                <a:schemeClr val="accent6">
                  <a:lumMod val="10000"/>
                </a:schemeClr>
              </a:buClr>
            </a:pPr>
            <a:r>
              <a:rPr lang="en-US" sz="1400" dirty="0"/>
              <a:t>Random Projection: from the </a:t>
            </a:r>
            <a:r>
              <a:rPr lang="en-US" sz="1400" dirty="0">
                <a:hlinkClick r:id="rId5"/>
              </a:rPr>
              <a:t>Johnson-Lindenstrauss lemma</a:t>
            </a:r>
            <a:r>
              <a:rPr lang="en-US" sz="1400" dirty="0"/>
              <a:t>, words in a vector space of high dimension can be projected into a lower-dimension preserving relative distance.  In DL, we learn the lower-dimension representation from one-hot arrays projected to random vectors by training a task-specific NN.</a:t>
            </a:r>
          </a:p>
          <a:p>
            <a:pPr lvl="1" indent="0">
              <a:spcBef>
                <a:spcPts val="200"/>
              </a:spcBef>
              <a:spcAft>
                <a:spcPts val="200"/>
              </a:spcAft>
              <a:buNone/>
            </a:pPr>
            <a:endParaRPr lang="en-US" sz="1100" dirty="0"/>
          </a:p>
        </p:txBody>
      </p:sp>
      <p:sp>
        <p:nvSpPr>
          <p:cNvPr id="7" name="Slide Number Placeholder 6">
            <a:extLst>
              <a:ext uri="{FF2B5EF4-FFF2-40B4-BE49-F238E27FC236}">
                <a16:creationId xmlns:a16="http://schemas.microsoft.com/office/drawing/2014/main" id="{F0AAE33A-3486-BE49-9D4E-1452553A1C80}"/>
              </a:ext>
            </a:extLst>
          </p:cNvPr>
          <p:cNvSpPr>
            <a:spLocks noGrp="1"/>
          </p:cNvSpPr>
          <p:nvPr>
            <p:ph type="sldNum" sz="quarter" idx="16"/>
          </p:nvPr>
        </p:nvSpPr>
        <p:spPr/>
        <p:txBody>
          <a:bodyPr/>
          <a:lstStyle/>
          <a:p>
            <a:fld id="{901F1369-4AEB-4520-96C0-9F78886180C1}" type="slidenum">
              <a:rPr lang="en-US" smtClean="0"/>
              <a:pPr/>
              <a:t>3</a:t>
            </a:fld>
            <a:endParaRPr lang="en-US" dirty="0"/>
          </a:p>
        </p:txBody>
      </p:sp>
      <p:pic>
        <p:nvPicPr>
          <p:cNvPr id="14" name="Google Shape;163;p8">
            <a:extLst>
              <a:ext uri="{FF2B5EF4-FFF2-40B4-BE49-F238E27FC236}">
                <a16:creationId xmlns:a16="http://schemas.microsoft.com/office/drawing/2014/main" id="{94C0CBB8-FFBB-B347-B1D4-3CF0BF14D34A}"/>
              </a:ext>
            </a:extLst>
          </p:cNvPr>
          <p:cNvPicPr preferRelativeResize="0"/>
          <p:nvPr/>
        </p:nvPicPr>
        <p:blipFill rotWithShape="1">
          <a:blip r:embed="rId6">
            <a:alphaModFix/>
          </a:blip>
          <a:srcRect/>
          <a:stretch/>
        </p:blipFill>
        <p:spPr>
          <a:xfrm>
            <a:off x="3876541" y="4010416"/>
            <a:ext cx="4032425" cy="2437695"/>
          </a:xfrm>
          <a:prstGeom prst="rect">
            <a:avLst/>
          </a:prstGeom>
          <a:noFill/>
          <a:ln>
            <a:noFill/>
          </a:ln>
        </p:spPr>
      </p:pic>
      <p:pic>
        <p:nvPicPr>
          <p:cNvPr id="15" name="Google Shape;164;p8">
            <a:extLst>
              <a:ext uri="{FF2B5EF4-FFF2-40B4-BE49-F238E27FC236}">
                <a16:creationId xmlns:a16="http://schemas.microsoft.com/office/drawing/2014/main" id="{62E885D2-C2AE-0E4E-BE7A-6E91772F9E1A}"/>
              </a:ext>
            </a:extLst>
          </p:cNvPr>
          <p:cNvPicPr preferRelativeResize="0"/>
          <p:nvPr/>
        </p:nvPicPr>
        <p:blipFill rotWithShape="1">
          <a:blip r:embed="rId7">
            <a:alphaModFix/>
          </a:blip>
          <a:srcRect/>
          <a:stretch/>
        </p:blipFill>
        <p:spPr>
          <a:xfrm>
            <a:off x="8993591" y="4010416"/>
            <a:ext cx="2232818" cy="1774737"/>
          </a:xfrm>
          <a:prstGeom prst="rect">
            <a:avLst/>
          </a:prstGeom>
          <a:noFill/>
          <a:ln>
            <a:noFill/>
          </a:ln>
        </p:spPr>
      </p:pic>
      <p:sp>
        <p:nvSpPr>
          <p:cNvPr id="16" name="Google Shape;165;p8">
            <a:extLst>
              <a:ext uri="{FF2B5EF4-FFF2-40B4-BE49-F238E27FC236}">
                <a16:creationId xmlns:a16="http://schemas.microsoft.com/office/drawing/2014/main" id="{305EB15C-28B6-794D-8854-FD7C979DC5D2}"/>
              </a:ext>
            </a:extLst>
          </p:cNvPr>
          <p:cNvSpPr/>
          <p:nvPr/>
        </p:nvSpPr>
        <p:spPr>
          <a:xfrm>
            <a:off x="8058137" y="6046067"/>
            <a:ext cx="3706893" cy="41545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800" b="0" i="0" u="sng" strike="noStrike" cap="none" dirty="0">
                <a:solidFill>
                  <a:schemeClr val="lt1"/>
                </a:solidFill>
                <a:latin typeface="Calibri"/>
                <a:ea typeface="Calibri"/>
                <a:cs typeface="Calibri"/>
                <a:sym typeface="Calibri"/>
                <a:hlinkClick r:id="rId8"/>
              </a:rPr>
              <a:t>https://towardsdatascience.com/what-the-heck-is-word-embedding-b30f67f01c81</a:t>
            </a:r>
            <a:endParaRPr sz="800" b="0" i="0" u="none" strike="noStrike" cap="none" dirty="0">
              <a:solidFill>
                <a:schemeClr val="lt1"/>
              </a:solidFill>
              <a:latin typeface="Calibri"/>
              <a:ea typeface="Calibri"/>
              <a:cs typeface="Calibri"/>
              <a:sym typeface="Calibri"/>
            </a:endParaRPr>
          </a:p>
          <a:p>
            <a:pPr marL="0" marR="0" lvl="0" indent="0" algn="l" rtl="0">
              <a:spcBef>
                <a:spcPts val="600"/>
              </a:spcBef>
              <a:spcAft>
                <a:spcPts val="0"/>
              </a:spcAft>
              <a:buNone/>
            </a:pPr>
            <a:r>
              <a:rPr lang="en-US" sz="800" b="0" i="0" u="sng" strike="noStrike" cap="none" dirty="0">
                <a:solidFill>
                  <a:schemeClr val="lt1"/>
                </a:solidFill>
                <a:latin typeface="Calibri"/>
                <a:ea typeface="Calibri"/>
                <a:cs typeface="Calibri"/>
                <a:sym typeface="Calibri"/>
                <a:hlinkClick r:id="rId9"/>
              </a:rPr>
              <a:t>https://ruder.io/word-embeddings-1/</a:t>
            </a:r>
            <a:endParaRPr sz="800" b="0" i="0" u="none" strike="noStrike" cap="none" dirty="0">
              <a:solidFill>
                <a:schemeClr val="lt1"/>
              </a:solidFill>
              <a:latin typeface="Calibri"/>
              <a:ea typeface="Calibri"/>
              <a:cs typeface="Calibri"/>
              <a:sym typeface="Calibri"/>
            </a:endParaRPr>
          </a:p>
        </p:txBody>
      </p:sp>
      <p:pic>
        <p:nvPicPr>
          <p:cNvPr id="9" name="Picture 8" descr="Diagram&#10;&#10;Description automatically generated">
            <a:extLst>
              <a:ext uri="{FF2B5EF4-FFF2-40B4-BE49-F238E27FC236}">
                <a16:creationId xmlns:a16="http://schemas.microsoft.com/office/drawing/2014/main" id="{70668088-96B9-A64F-B4B5-00206DA0DB9D}"/>
              </a:ext>
            </a:extLst>
          </p:cNvPr>
          <p:cNvPicPr>
            <a:picLocks noChangeAspect="1"/>
          </p:cNvPicPr>
          <p:nvPr/>
        </p:nvPicPr>
        <p:blipFill rotWithShape="1">
          <a:blip r:embed="rId10">
            <a:extLst>
              <a:ext uri="{28A0092B-C50C-407E-A947-70E740481C1C}">
                <a14:useLocalDpi xmlns:a14="http://schemas.microsoft.com/office/drawing/2010/main" val="0"/>
              </a:ext>
            </a:extLst>
          </a:blip>
          <a:srcRect r="12483" b="9420"/>
          <a:stretch/>
        </p:blipFill>
        <p:spPr>
          <a:xfrm>
            <a:off x="1295299" y="4128946"/>
            <a:ext cx="2432071" cy="2148442"/>
          </a:xfrm>
          <a:prstGeom prst="rect">
            <a:avLst/>
          </a:prstGeom>
        </p:spPr>
      </p:pic>
    </p:spTree>
    <p:extLst>
      <p:ext uri="{BB962C8B-B14F-4D97-AF65-F5344CB8AC3E}">
        <p14:creationId xmlns:p14="http://schemas.microsoft.com/office/powerpoint/2010/main" val="22327797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CF8B33-2D2D-E840-A674-F9A346FB54DD}"/>
              </a:ext>
            </a:extLst>
          </p:cNvPr>
          <p:cNvSpPr>
            <a:spLocks noGrp="1"/>
          </p:cNvSpPr>
          <p:nvPr>
            <p:ph type="title"/>
          </p:nvPr>
        </p:nvSpPr>
        <p:spPr/>
        <p:txBody>
          <a:bodyPr/>
          <a:lstStyle/>
          <a:p>
            <a:r>
              <a:rPr lang="en-US" dirty="0"/>
              <a:t>Word Vector and Word Embedding-Based Model Limitations</a:t>
            </a:r>
          </a:p>
        </p:txBody>
      </p:sp>
      <p:sp>
        <p:nvSpPr>
          <p:cNvPr id="3" name="Content Placeholder 2">
            <a:extLst>
              <a:ext uri="{FF2B5EF4-FFF2-40B4-BE49-F238E27FC236}">
                <a16:creationId xmlns:a16="http://schemas.microsoft.com/office/drawing/2014/main" id="{EB45E9BA-A3B7-DD49-9A52-07B36A668AE1}"/>
              </a:ext>
            </a:extLst>
          </p:cNvPr>
          <p:cNvSpPr>
            <a:spLocks noGrp="1"/>
          </p:cNvSpPr>
          <p:nvPr>
            <p:ph sz="half" idx="1"/>
          </p:nvPr>
        </p:nvSpPr>
        <p:spPr>
          <a:xfrm>
            <a:off x="435102" y="1610407"/>
            <a:ext cx="11315700" cy="4598664"/>
          </a:xfrm>
        </p:spPr>
        <p:txBody>
          <a:bodyPr/>
          <a:lstStyle/>
          <a:p>
            <a:pPr marL="342900" indent="-342900">
              <a:spcBef>
                <a:spcPts val="400"/>
              </a:spcBef>
              <a:spcAft>
                <a:spcPts val="400"/>
              </a:spcAft>
              <a:buFont typeface="Arial" panose="020B0604020202020204" pitchFamily="34" charset="0"/>
              <a:buChar char="•"/>
            </a:pPr>
            <a:r>
              <a:rPr lang="en-US" sz="2000" dirty="0"/>
              <a:t>TFIDF vectors do not encode word order, though they can encode some context using n-grams, typically windows of all 3 or 4-word phrases.</a:t>
            </a:r>
          </a:p>
          <a:p>
            <a:pPr marL="342900" indent="-342900">
              <a:spcBef>
                <a:spcPts val="400"/>
              </a:spcBef>
              <a:spcAft>
                <a:spcPts val="400"/>
              </a:spcAft>
              <a:buFont typeface="Arial" panose="020B0604020202020204" pitchFamily="34" charset="0"/>
              <a:buChar char="•"/>
            </a:pPr>
            <a:r>
              <a:rPr lang="en-US" sz="2000" dirty="0"/>
              <a:t>TFIDF vectors struggle with negations, though n-grams can help. </a:t>
            </a:r>
          </a:p>
          <a:p>
            <a:pPr marL="342900" indent="-342900">
              <a:spcBef>
                <a:spcPts val="400"/>
              </a:spcBef>
              <a:spcAft>
                <a:spcPts val="400"/>
              </a:spcAft>
              <a:buFont typeface="Arial" panose="020B0604020202020204" pitchFamily="34" charset="0"/>
              <a:buChar char="•"/>
            </a:pPr>
            <a:r>
              <a:rPr lang="en-US" sz="2000" dirty="0"/>
              <a:t>Every word in a word embedding maps to one vector, including homonyms like “discount,” “bat,” “fine,” “second,” and yes… “bank.”</a:t>
            </a:r>
          </a:p>
          <a:p>
            <a:pPr marL="342900" indent="-342900">
              <a:spcBef>
                <a:spcPts val="400"/>
              </a:spcBef>
              <a:spcAft>
                <a:spcPts val="400"/>
              </a:spcAft>
              <a:buFont typeface="Arial" panose="020B0604020202020204" pitchFamily="34" charset="0"/>
              <a:buChar char="•"/>
            </a:pPr>
            <a:r>
              <a:rPr lang="en-US" sz="2000" dirty="0"/>
              <a:t>Word embeddings depend on fixed vocabularies.</a:t>
            </a:r>
          </a:p>
          <a:p>
            <a:pPr marL="342900" indent="-342900">
              <a:spcBef>
                <a:spcPts val="400"/>
              </a:spcBef>
              <a:spcAft>
                <a:spcPts val="400"/>
              </a:spcAft>
              <a:buFont typeface="Arial" panose="020B0604020202020204" pitchFamily="34" charset="0"/>
              <a:buChar char="•"/>
            </a:pPr>
            <a:r>
              <a:rPr lang="en-US" sz="2000" dirty="0"/>
              <a:t>Co-occurrence statistics might differ between pretraining and inference data.</a:t>
            </a:r>
          </a:p>
          <a:p>
            <a:pPr marL="342900" indent="-342900">
              <a:spcBef>
                <a:spcPts val="400"/>
              </a:spcBef>
              <a:spcAft>
                <a:spcPts val="400"/>
              </a:spcAft>
              <a:buFont typeface="Arial" panose="020B0604020202020204" pitchFamily="34" charset="0"/>
              <a:buChar char="•"/>
            </a:pPr>
            <a:r>
              <a:rPr lang="en-US" sz="2000" dirty="0"/>
              <a:t>“Sentences are the primary vehicles of meaning” – Quine.</a:t>
            </a:r>
          </a:p>
          <a:p>
            <a:pPr marL="342900" indent="-342900">
              <a:spcBef>
                <a:spcPts val="400"/>
              </a:spcBef>
              <a:spcAft>
                <a:spcPts val="400"/>
              </a:spcAft>
              <a:buFont typeface="Arial" panose="020B0604020202020204" pitchFamily="34" charset="0"/>
              <a:buChar char="•"/>
            </a:pPr>
            <a:r>
              <a:rPr lang="en-US" sz="2000" dirty="0"/>
              <a:t>RNNs like LSTMs process sequences of vectors one at a time and are hard to parallelize.</a:t>
            </a:r>
          </a:p>
          <a:p>
            <a:pPr marL="342900" indent="-342900">
              <a:spcBef>
                <a:spcPts val="400"/>
              </a:spcBef>
              <a:spcAft>
                <a:spcPts val="400"/>
              </a:spcAft>
              <a:buFont typeface="Arial" panose="020B0604020202020204" pitchFamily="34" charset="0"/>
              <a:buChar char="•"/>
            </a:pPr>
            <a:r>
              <a:rPr lang="en-US" sz="2000" b="1" i="1" dirty="0">
                <a:solidFill>
                  <a:srgbClr val="C00000"/>
                </a:solidFill>
              </a:rPr>
              <a:t>Word embeddings encode bias</a:t>
            </a:r>
            <a:r>
              <a:rPr lang="en-US" sz="2000" dirty="0"/>
              <a:t>, e.g., in </a:t>
            </a:r>
            <a:r>
              <a:rPr lang="en-US" sz="2000" dirty="0">
                <a:hlinkClick r:id="rId2"/>
              </a:rPr>
              <a:t>Ethayarajh et al.</a:t>
            </a:r>
            <a:r>
              <a:rPr lang="en-US" sz="2000" dirty="0"/>
              <a:t>  This topic deserves its own presentation.  Good text representations are fair and unbiased.</a:t>
            </a:r>
          </a:p>
        </p:txBody>
      </p:sp>
      <p:sp>
        <p:nvSpPr>
          <p:cNvPr id="7" name="Slide Number Placeholder 6">
            <a:extLst>
              <a:ext uri="{FF2B5EF4-FFF2-40B4-BE49-F238E27FC236}">
                <a16:creationId xmlns:a16="http://schemas.microsoft.com/office/drawing/2014/main" id="{AA93110A-8DC4-7247-A5AE-FD1E17367784}"/>
              </a:ext>
            </a:extLst>
          </p:cNvPr>
          <p:cNvSpPr>
            <a:spLocks noGrp="1"/>
          </p:cNvSpPr>
          <p:nvPr>
            <p:ph type="sldNum" sz="quarter" idx="16"/>
          </p:nvPr>
        </p:nvSpPr>
        <p:spPr/>
        <p:txBody>
          <a:bodyPr/>
          <a:lstStyle/>
          <a:p>
            <a:fld id="{901F1369-4AEB-4520-96C0-9F78886180C1}" type="slidenum">
              <a:rPr lang="en-US" smtClean="0"/>
              <a:pPr/>
              <a:t>4</a:t>
            </a:fld>
            <a:endParaRPr lang="en-US" dirty="0"/>
          </a:p>
        </p:txBody>
      </p:sp>
      <p:sp>
        <p:nvSpPr>
          <p:cNvPr id="8" name="Text Placeholder 4">
            <a:extLst>
              <a:ext uri="{FF2B5EF4-FFF2-40B4-BE49-F238E27FC236}">
                <a16:creationId xmlns:a16="http://schemas.microsoft.com/office/drawing/2014/main" id="{A96F0694-858B-A748-97B3-7E6CFE5DC47A}"/>
              </a:ext>
            </a:extLst>
          </p:cNvPr>
          <p:cNvSpPr>
            <a:spLocks noGrp="1"/>
          </p:cNvSpPr>
          <p:nvPr>
            <p:ph type="body" sz="quarter" idx="13"/>
          </p:nvPr>
        </p:nvSpPr>
        <p:spPr>
          <a:xfrm>
            <a:off x="495300" y="1118282"/>
            <a:ext cx="11315700" cy="492125"/>
          </a:xfrm>
        </p:spPr>
        <p:txBody>
          <a:bodyPr/>
          <a:lstStyle/>
          <a:p>
            <a:r>
              <a:rPr lang="en-US" sz="2000" dirty="0"/>
              <a:t>No longer SOTA but potentially useful if bias can be mitigated</a:t>
            </a:r>
          </a:p>
        </p:txBody>
      </p:sp>
    </p:spTree>
    <p:extLst>
      <p:ext uri="{BB962C8B-B14F-4D97-AF65-F5344CB8AC3E}">
        <p14:creationId xmlns:p14="http://schemas.microsoft.com/office/powerpoint/2010/main" val="4285347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0A328F-E76B-3541-81DB-30CE8B2B8765}"/>
              </a:ext>
            </a:extLst>
          </p:cNvPr>
          <p:cNvSpPr>
            <a:spLocks noGrp="1"/>
          </p:cNvSpPr>
          <p:nvPr>
            <p:ph type="title"/>
          </p:nvPr>
        </p:nvSpPr>
        <p:spPr/>
        <p:txBody>
          <a:bodyPr/>
          <a:lstStyle/>
          <a:p>
            <a:r>
              <a:rPr lang="en-US" dirty="0"/>
              <a:t>Evolution of Text Representation – Language Models</a:t>
            </a:r>
          </a:p>
        </p:txBody>
      </p:sp>
      <p:sp>
        <p:nvSpPr>
          <p:cNvPr id="7" name="Slide Number Placeholder 6">
            <a:extLst>
              <a:ext uri="{FF2B5EF4-FFF2-40B4-BE49-F238E27FC236}">
                <a16:creationId xmlns:a16="http://schemas.microsoft.com/office/drawing/2014/main" id="{6E4837A9-E84C-EF43-B59F-CD32CC0EAF77}"/>
              </a:ext>
            </a:extLst>
          </p:cNvPr>
          <p:cNvSpPr>
            <a:spLocks noGrp="1"/>
          </p:cNvSpPr>
          <p:nvPr>
            <p:ph type="sldNum" sz="quarter" idx="16"/>
          </p:nvPr>
        </p:nvSpPr>
        <p:spPr/>
        <p:txBody>
          <a:bodyPr/>
          <a:lstStyle/>
          <a:p>
            <a:fld id="{901F1369-4AEB-4520-96C0-9F78886180C1}" type="slidenum">
              <a:rPr lang="en-US" smtClean="0"/>
              <a:pPr/>
              <a:t>5</a:t>
            </a:fld>
            <a:endParaRPr lang="en-US" dirty="0"/>
          </a:p>
        </p:txBody>
      </p:sp>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DB89FBC0-CEBA-B34B-B8E7-5F203AA368A5}"/>
                  </a:ext>
                </a:extLst>
              </p:cNvPr>
              <p:cNvSpPr txBox="1">
                <a:spLocks/>
              </p:cNvSpPr>
              <p:nvPr/>
            </p:nvSpPr>
            <p:spPr bwMode="gray">
              <a:xfrm>
                <a:off x="380999" y="1364344"/>
                <a:ext cx="9485275" cy="2450978"/>
              </a:xfrm>
              <a:prstGeom prst="rect">
                <a:avLst/>
              </a:prstGeom>
            </p:spPr>
            <p:txBody>
              <a:bodyPr vert="horz" lIns="0" tIns="0" rIns="0" bIns="0" rtlCol="0">
                <a:noAutofit/>
              </a:bodyPr>
              <a:lstStyle>
                <a:lvl1pPr marL="0" indent="0" algn="l" defTabSz="914400" rtl="0" eaLnBrk="1" latinLnBrk="0" hangingPunct="1">
                  <a:lnSpc>
                    <a:spcPct val="95000"/>
                  </a:lnSpc>
                  <a:spcBef>
                    <a:spcPts val="800"/>
                  </a:spcBef>
                  <a:spcAft>
                    <a:spcPts val="600"/>
                  </a:spcAft>
                  <a:buFont typeface="Arial" panose="020B0604020202020204" pitchFamily="34" charset="0"/>
                  <a:buChar char="​"/>
                  <a:defRPr sz="2200" kern="1200">
                    <a:solidFill>
                      <a:schemeClr val="tx2"/>
                    </a:solidFill>
                    <a:latin typeface="+mn-lt"/>
                    <a:ea typeface="+mn-ea"/>
                    <a:cs typeface="+mn-cs"/>
                  </a:defRPr>
                </a:lvl1pPr>
                <a:lvl2pPr marL="230188" indent="-230188"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200" kern="1200">
                    <a:solidFill>
                      <a:schemeClr val="tx1"/>
                    </a:solidFill>
                    <a:latin typeface="+mn-lt"/>
                    <a:ea typeface="+mn-ea"/>
                    <a:cs typeface="+mn-cs"/>
                  </a:defRPr>
                </a:lvl2pPr>
                <a:lvl3pPr marL="228600" indent="-228600"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200" kern="1200">
                    <a:solidFill>
                      <a:schemeClr val="tx1"/>
                    </a:solidFill>
                    <a:latin typeface="+mn-lt"/>
                    <a:ea typeface="+mn-ea"/>
                    <a:cs typeface="+mn-cs"/>
                  </a:defRPr>
                </a:lvl3pPr>
                <a:lvl4pPr marL="458788" indent="-230188" algn="l" defTabSz="914400" rtl="0" eaLnBrk="1" latinLnBrk="0" hangingPunct="1">
                  <a:lnSpc>
                    <a:spcPct val="95000"/>
                  </a:lnSpc>
                  <a:spcBef>
                    <a:spcPts val="0"/>
                  </a:spcBef>
                  <a:spcAft>
                    <a:spcPts val="600"/>
                  </a:spcAft>
                  <a:buFont typeface="Arial" panose="020B0604020202020204" pitchFamily="34" charset="0"/>
                  <a:buChar char="−"/>
                  <a:defRPr sz="2000" kern="1200">
                    <a:solidFill>
                      <a:schemeClr val="tx1"/>
                    </a:solidFill>
                    <a:latin typeface="+mn-lt"/>
                    <a:ea typeface="+mn-ea"/>
                    <a:cs typeface="+mn-cs"/>
                  </a:defRPr>
                </a:lvl4pPr>
                <a:lvl5pPr marL="685800" indent="-228600" algn="l" defTabSz="914400" rtl="0" eaLnBrk="1" latinLnBrk="0" hangingPunct="1">
                  <a:lnSpc>
                    <a:spcPct val="95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5pPr>
                <a:lvl6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6pPr>
                <a:lvl7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7pPr>
                <a:lvl8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8pPr>
                <a:lvl9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9pPr>
              </a:lstStyle>
              <a:p>
                <a:pPr>
                  <a:spcBef>
                    <a:spcPts val="200"/>
                  </a:spcBef>
                  <a:spcAft>
                    <a:spcPts val="200"/>
                  </a:spcAft>
                  <a:buNone/>
                </a:pPr>
                <a:r>
                  <a:rPr lang="en-US" sz="1200" b="1" i="1" dirty="0">
                    <a:solidFill>
                      <a:srgbClr val="C00000"/>
                    </a:solidFill>
                  </a:rPr>
                  <a:t>Language models</a:t>
                </a:r>
                <a:r>
                  <a:rPr lang="en-US" sz="1200" dirty="0">
                    <a:solidFill>
                      <a:srgbClr val="55565A"/>
                    </a:solidFill>
                  </a:rPr>
                  <a:t>:</a:t>
                </a:r>
                <a:r>
                  <a:rPr lang="en-US" sz="1200" dirty="0"/>
                  <a:t> any model that predicts the next word or n-gram given the previous words or n-grams:</a:t>
                </a:r>
              </a:p>
              <a:p>
                <a:pPr marL="573088" lvl="1" indent="-342900">
                  <a:spcBef>
                    <a:spcPts val="200"/>
                  </a:spcBef>
                  <a:spcAft>
                    <a:spcPts val="200"/>
                  </a:spcAft>
                  <a:buClr>
                    <a:schemeClr val="accent6">
                      <a:lumMod val="10000"/>
                    </a:schemeClr>
                  </a:buClr>
                </a:pPr>
                <a:r>
                  <a:rPr lang="en-US" sz="1200" dirty="0">
                    <a:hlinkClick r:id="rId2"/>
                  </a:rPr>
                  <a:t>ELMO from Peters et al</a:t>
                </a:r>
                <a:r>
                  <a:rPr lang="en-US" sz="1200" dirty="0"/>
                  <a:t>.: Learn word vectors from concatenating right to left and left to right LSTMs that predict the word (could consider this an embedding approach)</a:t>
                </a:r>
              </a:p>
              <a:p>
                <a:pPr marL="573088" lvl="1" indent="-342900">
                  <a:spcBef>
                    <a:spcPts val="200"/>
                  </a:spcBef>
                  <a:spcAft>
                    <a:spcPts val="200"/>
                  </a:spcAft>
                  <a:buClr>
                    <a:schemeClr val="accent6">
                      <a:lumMod val="10000"/>
                    </a:schemeClr>
                  </a:buClr>
                </a:pPr>
                <a:r>
                  <a:rPr lang="en-US" sz="1200" dirty="0">
                    <a:hlinkClick r:id="rId3"/>
                  </a:rPr>
                  <a:t>BERT from Devlin et al</a:t>
                </a:r>
                <a:r>
                  <a:rPr lang="en-US" sz="1200" dirty="0"/>
                  <a:t>.: </a:t>
                </a:r>
                <a:r>
                  <a:rPr lang="en-US" sz="1200" dirty="0">
                    <a:hlinkClick r:id="rId4"/>
                  </a:rPr>
                  <a:t>Tokenize</a:t>
                </a:r>
                <a:r>
                  <a:rPr lang="en-US" sz="1200" dirty="0"/>
                  <a:t> words into subwords, represent sequences with </a:t>
                </a:r>
                <a:r>
                  <a:rPr lang="en-US" sz="1200" dirty="0">
                    <a:hlinkClick r:id="rId5"/>
                  </a:rPr>
                  <a:t>positional encoding</a:t>
                </a:r>
                <a:r>
                  <a:rPr lang="en-US" sz="1200" dirty="0"/>
                  <a:t>, and generate sentence representations C using two training objectives following transformer and feed-forward layers:</a:t>
                </a:r>
              </a:p>
              <a:p>
                <a:pPr marL="801688" lvl="3" indent="-342900">
                  <a:spcBef>
                    <a:spcPts val="200"/>
                  </a:spcBef>
                  <a:spcAft>
                    <a:spcPts val="200"/>
                  </a:spcAft>
                  <a:buFont typeface="Arial" panose="020B0604020202020204" pitchFamily="34" charset="0"/>
                  <a:buChar char="•"/>
                </a:pPr>
                <a:r>
                  <a:rPr lang="en-US" sz="1200" dirty="0"/>
                  <a:t>Given bidirectional context, what are the masked tokens in these two sentences?</a:t>
                </a:r>
              </a:p>
              <a:p>
                <a:pPr marL="801688" lvl="3" indent="-342900">
                  <a:spcBef>
                    <a:spcPts val="200"/>
                  </a:spcBef>
                  <a:spcAft>
                    <a:spcPts val="200"/>
                  </a:spcAft>
                  <a:buFont typeface="Arial" panose="020B0604020202020204" pitchFamily="34" charset="0"/>
                  <a:buChar char="•"/>
                </a:pPr>
                <a:r>
                  <a:rPr lang="en-US" sz="1200" dirty="0"/>
                  <a:t>Does sentence A follow sentence B based on output vector C?  </a:t>
                </a:r>
              </a:p>
              <a:p>
                <a:pPr marL="573088" lvl="1" indent="-342900">
                  <a:spcBef>
                    <a:spcPts val="200"/>
                  </a:spcBef>
                  <a:spcAft>
                    <a:spcPts val="200"/>
                  </a:spcAft>
                  <a:buClr>
                    <a:schemeClr val="accent6">
                      <a:lumMod val="10000"/>
                    </a:schemeClr>
                  </a:buClr>
                </a:pPr>
                <a:r>
                  <a:rPr lang="en-US" sz="1200" dirty="0">
                    <a:hlinkClick r:id="rId6"/>
                  </a:rPr>
                  <a:t>GPT3 from Brown et al.</a:t>
                </a:r>
                <a:r>
                  <a:rPr lang="en-US" sz="1200" dirty="0"/>
                  <a:t>: Train a very big attention-based LM in an auto-regressive fashion (for language generation).  Demonstrates few-shot learning potential of large LMs.</a:t>
                </a:r>
              </a:p>
              <a:p>
                <a:pPr marL="573088" lvl="1" indent="-342900">
                  <a:buClr>
                    <a:schemeClr val="accent6">
                      <a:lumMod val="10000"/>
                    </a:schemeClr>
                  </a:buClr>
                </a:pPr>
                <a:r>
                  <a:rPr lang="en-US" sz="1200" dirty="0">
                    <a:hlinkClick r:id="rId7"/>
                  </a:rPr>
                  <a:t>Reformer from Kitaev and Levskaya</a:t>
                </a:r>
                <a:r>
                  <a:rPr lang="en-US" sz="1200" dirty="0"/>
                  <a:t>: Replace global </a:t>
                </a:r>
                <a:r>
                  <a:rPr lang="en-US" sz="1200" dirty="0">
                    <a:solidFill>
                      <a:srgbClr val="55565A"/>
                    </a:solidFill>
                  </a:rPr>
                  <a:t>self-attention by locality-sensitive hashing (LSH) self-attention based </a:t>
                </a:r>
                <a:r>
                  <a:rPr lang="en-US" sz="1200" dirty="0"/>
                  <a:t>on similarity of the query vectors in the </a:t>
                </a:r>
                <a14:m>
                  <m:oMath xmlns:m="http://schemas.openxmlformats.org/officeDocument/2006/math">
                    <m:r>
                      <a:rPr lang="en-US" sz="1200" i="1" dirty="0">
                        <a:latin typeface="Cambria Math" panose="02040503050406030204" pitchFamily="18" charset="0"/>
                      </a:rPr>
                      <m:t>𝑠𝑜𝑓𝑡𝑚𝑎𝑥</m:t>
                    </m:r>
                    <m:r>
                      <a:rPr lang="en-US" sz="1200" i="1" dirty="0">
                        <a:latin typeface="Cambria Math" panose="02040503050406030204" pitchFamily="18" charset="0"/>
                      </a:rPr>
                      <m:t>(</m:t>
                    </m:r>
                    <m:r>
                      <a:rPr lang="en-US" sz="1200" b="1" i="1" dirty="0">
                        <a:latin typeface="Cambria Math" panose="02040503050406030204" pitchFamily="18" charset="0"/>
                      </a:rPr>
                      <m:t>𝑸</m:t>
                    </m:r>
                    <m:sSup>
                      <m:sSupPr>
                        <m:ctrlPr>
                          <a:rPr lang="en-US" sz="1200" b="1" i="1" dirty="0">
                            <a:latin typeface="Cambria Math" panose="02040503050406030204" pitchFamily="18" charset="0"/>
                          </a:rPr>
                        </m:ctrlPr>
                      </m:sSupPr>
                      <m:e>
                        <m:r>
                          <a:rPr lang="en-US" sz="1200" b="1" i="1" dirty="0">
                            <a:latin typeface="Cambria Math" panose="02040503050406030204" pitchFamily="18" charset="0"/>
                          </a:rPr>
                          <m:t>𝑲</m:t>
                        </m:r>
                      </m:e>
                      <m:sup>
                        <m:r>
                          <a:rPr lang="en-US" sz="1200" b="1" i="1" dirty="0">
                            <a:latin typeface="Cambria Math" panose="02040503050406030204" pitchFamily="18" charset="0"/>
                          </a:rPr>
                          <m:t>𝑻</m:t>
                        </m:r>
                      </m:sup>
                    </m:sSup>
                    <m:r>
                      <a:rPr lang="en-US" sz="1200" i="1" dirty="0">
                        <a:latin typeface="Cambria Math" panose="02040503050406030204" pitchFamily="18" charset="0"/>
                      </a:rPr>
                      <m:t>)</m:t>
                    </m:r>
                    <m:r>
                      <a:rPr lang="en-US" sz="1200" b="1" i="1" dirty="0">
                        <a:latin typeface="Cambria Math" panose="02040503050406030204" pitchFamily="18" charset="0"/>
                      </a:rPr>
                      <m:t>𝑽</m:t>
                    </m:r>
                  </m:oMath>
                </a14:m>
                <a:r>
                  <a:rPr lang="en-US" sz="1200" dirty="0"/>
                  <a:t> self-attention equation.  This takes the attention time complexity from </a:t>
                </a:r>
                <a14:m>
                  <m:oMath xmlns:m="http://schemas.openxmlformats.org/officeDocument/2006/math">
                    <m:r>
                      <a:rPr lang="en-US" sz="1200" i="1">
                        <a:latin typeface="Cambria Math" panose="02040503050406030204" pitchFamily="18" charset="0"/>
                      </a:rPr>
                      <m:t>𝑂</m:t>
                    </m:r>
                    <m:r>
                      <a:rPr lang="en-US" sz="1200" i="1">
                        <a:latin typeface="Cambria Math" panose="02040503050406030204" pitchFamily="18" charset="0"/>
                      </a:rPr>
                      <m:t>(</m:t>
                    </m:r>
                    <m:sSup>
                      <m:sSupPr>
                        <m:ctrlPr>
                          <a:rPr lang="en-US" sz="1200" i="1">
                            <a:latin typeface="Cambria Math" panose="02040503050406030204" pitchFamily="18" charset="0"/>
                          </a:rPr>
                        </m:ctrlPr>
                      </m:sSupPr>
                      <m:e>
                        <m:r>
                          <a:rPr lang="en-US" sz="1200" i="1">
                            <a:latin typeface="Cambria Math" panose="02040503050406030204" pitchFamily="18" charset="0"/>
                          </a:rPr>
                          <m:t>𝐿</m:t>
                        </m:r>
                      </m:e>
                      <m:sup>
                        <m:r>
                          <a:rPr lang="en-US" sz="1200" i="1">
                            <a:latin typeface="Cambria Math" panose="02040503050406030204" pitchFamily="18" charset="0"/>
                          </a:rPr>
                          <m:t>2</m:t>
                        </m:r>
                      </m:sup>
                    </m:sSup>
                    <m:r>
                      <a:rPr lang="en-US" sz="1200" i="1">
                        <a:latin typeface="Cambria Math" panose="02040503050406030204" pitchFamily="18" charset="0"/>
                      </a:rPr>
                      <m:t>)</m:t>
                    </m:r>
                  </m:oMath>
                </a14:m>
                <a:r>
                  <a:rPr lang="en-US" sz="1200" dirty="0"/>
                  <a:t> to </a:t>
                </a:r>
                <a14:m>
                  <m:oMath xmlns:m="http://schemas.openxmlformats.org/officeDocument/2006/math">
                    <m:r>
                      <a:rPr lang="en-US" sz="1200" i="1">
                        <a:latin typeface="Cambria Math" panose="02040503050406030204" pitchFamily="18" charset="0"/>
                      </a:rPr>
                      <m:t>𝑂</m:t>
                    </m:r>
                    <m:r>
                      <a:rPr lang="en-US" sz="1200" i="1">
                        <a:latin typeface="Cambria Math" panose="02040503050406030204" pitchFamily="18" charset="0"/>
                      </a:rPr>
                      <m:t>(</m:t>
                    </m:r>
                    <m:r>
                      <a:rPr lang="en-US" sz="1200" i="1">
                        <a:latin typeface="Cambria Math" panose="02040503050406030204" pitchFamily="18" charset="0"/>
                      </a:rPr>
                      <m:t>𝐿</m:t>
                    </m:r>
                    <m:r>
                      <a:rPr lang="en-US" sz="1200" i="1">
                        <a:latin typeface="Cambria Math" panose="02040503050406030204" pitchFamily="18" charset="0"/>
                      </a:rPr>
                      <m:t> </m:t>
                    </m:r>
                    <m:r>
                      <a:rPr lang="en-US" sz="1200" i="1">
                        <a:latin typeface="Cambria Math" panose="02040503050406030204" pitchFamily="18" charset="0"/>
                      </a:rPr>
                      <m:t>𝑙𝑜𝑔</m:t>
                    </m:r>
                    <m:d>
                      <m:dPr>
                        <m:ctrlPr>
                          <a:rPr lang="en-US" sz="1200" i="1">
                            <a:latin typeface="Cambria Math" panose="02040503050406030204" pitchFamily="18" charset="0"/>
                          </a:rPr>
                        </m:ctrlPr>
                      </m:dPr>
                      <m:e>
                        <m:r>
                          <a:rPr lang="en-US" sz="1200" i="1">
                            <a:latin typeface="Cambria Math" panose="02040503050406030204" pitchFamily="18" charset="0"/>
                          </a:rPr>
                          <m:t>𝐿</m:t>
                        </m:r>
                      </m:e>
                    </m:d>
                    <m:r>
                      <a:rPr lang="en-US" sz="1200" i="1">
                        <a:latin typeface="Cambria Math" panose="02040503050406030204" pitchFamily="18" charset="0"/>
                      </a:rPr>
                      <m:t>)</m:t>
                    </m:r>
                  </m:oMath>
                </a14:m>
                <a:r>
                  <a:rPr lang="en-US" sz="1200" dirty="0"/>
                  <a:t> where </a:t>
                </a:r>
                <a:r>
                  <a:rPr lang="en-US" sz="1200" i="1" dirty="0"/>
                  <a:t>L</a:t>
                </a:r>
                <a:r>
                  <a:rPr lang="en-US" sz="1200" dirty="0"/>
                  <a:t> is the length of the input sequence.</a:t>
                </a:r>
              </a:p>
              <a:p>
                <a:pPr lvl="1" indent="0">
                  <a:spcBef>
                    <a:spcPts val="200"/>
                  </a:spcBef>
                  <a:spcAft>
                    <a:spcPts val="200"/>
                  </a:spcAft>
                  <a:buFont typeface="Arial" panose="020B0604020202020204" pitchFamily="34" charset="0"/>
                  <a:buNone/>
                </a:pPr>
                <a:endParaRPr lang="en-US" sz="1200" dirty="0"/>
              </a:p>
            </p:txBody>
          </p:sp>
        </mc:Choice>
        <mc:Fallback xmlns="">
          <p:sp>
            <p:nvSpPr>
              <p:cNvPr id="8" name="Content Placeholder 2">
                <a:extLst>
                  <a:ext uri="{FF2B5EF4-FFF2-40B4-BE49-F238E27FC236}">
                    <a16:creationId xmlns:a16="http://schemas.microsoft.com/office/drawing/2014/main" id="{DB89FBC0-CEBA-B34B-B8E7-5F203AA368A5}"/>
                  </a:ext>
                </a:extLst>
              </p:cNvPr>
              <p:cNvSpPr txBox="1">
                <a:spLocks noRot="1" noChangeAspect="1" noMove="1" noResize="1" noEditPoints="1" noAdjustHandles="1" noChangeArrowheads="1" noChangeShapeType="1" noTextEdit="1"/>
              </p:cNvSpPr>
              <p:nvPr/>
            </p:nvSpPr>
            <p:spPr bwMode="gray">
              <a:xfrm>
                <a:off x="380999" y="1364344"/>
                <a:ext cx="9485275" cy="2450978"/>
              </a:xfrm>
              <a:prstGeom prst="rect">
                <a:avLst/>
              </a:prstGeom>
              <a:blipFill>
                <a:blip r:embed="rId8"/>
                <a:stretch>
                  <a:fillRect l="-936" t="-2577" r="-1070" b="-515"/>
                </a:stretch>
              </a:blipFill>
            </p:spPr>
            <p:txBody>
              <a:bodyPr/>
              <a:lstStyle/>
              <a:p>
                <a:r>
                  <a:rPr lang="en-US">
                    <a:noFill/>
                  </a:rPr>
                  <a:t> </a:t>
                </a:r>
              </a:p>
            </p:txBody>
          </p:sp>
        </mc:Fallback>
      </mc:AlternateContent>
      <p:sp>
        <p:nvSpPr>
          <p:cNvPr id="10" name="Rectangle 9">
            <a:extLst>
              <a:ext uri="{FF2B5EF4-FFF2-40B4-BE49-F238E27FC236}">
                <a16:creationId xmlns:a16="http://schemas.microsoft.com/office/drawing/2014/main" id="{D66E9C42-6617-4446-B8C6-27643E74C547}"/>
              </a:ext>
            </a:extLst>
          </p:cNvPr>
          <p:cNvSpPr/>
          <p:nvPr/>
        </p:nvSpPr>
        <p:spPr>
          <a:xfrm>
            <a:off x="2521867" y="6340390"/>
            <a:ext cx="2113116" cy="338554"/>
          </a:xfrm>
          <a:prstGeom prst="rect">
            <a:avLst/>
          </a:prstGeom>
        </p:spPr>
        <p:txBody>
          <a:bodyPr wrap="square">
            <a:spAutoFit/>
          </a:bodyPr>
          <a:lstStyle/>
          <a:p>
            <a:r>
              <a:rPr lang="en-US" sz="800" dirty="0">
                <a:hlinkClick r:id="rId9"/>
              </a:rPr>
              <a:t>https://github.com/federated-learning-experiments/fl-text-models</a:t>
            </a:r>
            <a:endParaRPr lang="en-US" sz="800" dirty="0"/>
          </a:p>
        </p:txBody>
      </p:sp>
      <p:pic>
        <p:nvPicPr>
          <p:cNvPr id="12" name="Picture 11" descr="A picture containing text&#10;&#10;Description automatically generated">
            <a:extLst>
              <a:ext uri="{FF2B5EF4-FFF2-40B4-BE49-F238E27FC236}">
                <a16:creationId xmlns:a16="http://schemas.microsoft.com/office/drawing/2014/main" id="{EE9C002B-232C-2D49-AEFF-8679A7CEFEC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096449" y="5493656"/>
            <a:ext cx="2667832" cy="396570"/>
          </a:xfrm>
          <a:prstGeom prst="rect">
            <a:avLst/>
          </a:prstGeom>
        </p:spPr>
      </p:pic>
      <p:sp>
        <p:nvSpPr>
          <p:cNvPr id="11" name="Text Placeholder 4">
            <a:extLst>
              <a:ext uri="{FF2B5EF4-FFF2-40B4-BE49-F238E27FC236}">
                <a16:creationId xmlns:a16="http://schemas.microsoft.com/office/drawing/2014/main" id="{F73304E2-2BD5-AD4A-930A-7C896D03CFCA}"/>
              </a:ext>
            </a:extLst>
          </p:cNvPr>
          <p:cNvSpPr>
            <a:spLocks noGrp="1"/>
          </p:cNvSpPr>
          <p:nvPr>
            <p:ph type="body" sz="quarter" idx="13"/>
          </p:nvPr>
        </p:nvSpPr>
        <p:spPr>
          <a:xfrm>
            <a:off x="495300" y="1118282"/>
            <a:ext cx="11315700" cy="207325"/>
          </a:xfrm>
        </p:spPr>
        <p:txBody>
          <a:bodyPr/>
          <a:lstStyle/>
          <a:p>
            <a:r>
              <a:rPr lang="en-US" sz="1100" i="1" dirty="0"/>
              <a:t>All but ELMO rely on the transformer architecture – next slide</a:t>
            </a:r>
          </a:p>
        </p:txBody>
      </p:sp>
      <p:sp>
        <p:nvSpPr>
          <p:cNvPr id="13" name="Rectangle 12">
            <a:extLst>
              <a:ext uri="{FF2B5EF4-FFF2-40B4-BE49-F238E27FC236}">
                <a16:creationId xmlns:a16="http://schemas.microsoft.com/office/drawing/2014/main" id="{0A1BB867-48CD-C046-987B-47B6DB70E13D}"/>
              </a:ext>
            </a:extLst>
          </p:cNvPr>
          <p:cNvSpPr/>
          <p:nvPr/>
        </p:nvSpPr>
        <p:spPr>
          <a:xfrm>
            <a:off x="9969226" y="6269859"/>
            <a:ext cx="2088307" cy="215444"/>
          </a:xfrm>
          <a:prstGeom prst="rect">
            <a:avLst/>
          </a:prstGeom>
        </p:spPr>
        <p:txBody>
          <a:bodyPr wrap="square">
            <a:spAutoFit/>
          </a:bodyPr>
          <a:lstStyle/>
          <a:p>
            <a:r>
              <a:rPr lang="en-US" sz="800" dirty="0">
                <a:hlinkClick r:id="rId11"/>
              </a:rPr>
              <a:t>https://demo.allennlp.org/masked-lm?</a:t>
            </a:r>
            <a:endParaRPr lang="en-US" sz="800" dirty="0"/>
          </a:p>
        </p:txBody>
      </p:sp>
      <p:pic>
        <p:nvPicPr>
          <p:cNvPr id="15" name="Picture 14" descr="Graphical user interface, application&#10;&#10;Description automatically generated">
            <a:extLst>
              <a:ext uri="{FF2B5EF4-FFF2-40B4-BE49-F238E27FC236}">
                <a16:creationId xmlns:a16="http://schemas.microsoft.com/office/drawing/2014/main" id="{9779B0E9-FBCC-A946-9730-28045DF5EF1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866274" y="2406756"/>
            <a:ext cx="2191259" cy="3824366"/>
          </a:xfrm>
          <a:prstGeom prst="rect">
            <a:avLst/>
          </a:prstGeom>
        </p:spPr>
      </p:pic>
      <p:pic>
        <p:nvPicPr>
          <p:cNvPr id="16" name="Picture 15" descr="Table&#10;&#10;Description automatically generated">
            <a:extLst>
              <a:ext uri="{FF2B5EF4-FFF2-40B4-BE49-F238E27FC236}">
                <a16:creationId xmlns:a16="http://schemas.microsoft.com/office/drawing/2014/main" id="{6213B05C-D7DE-7A43-95A5-7DD141009C35}"/>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607271" y="1296518"/>
            <a:ext cx="2462732" cy="1208350"/>
          </a:xfrm>
          <a:prstGeom prst="rect">
            <a:avLst/>
          </a:prstGeom>
        </p:spPr>
      </p:pic>
      <p:pic>
        <p:nvPicPr>
          <p:cNvPr id="4" name="Picture 3" descr="Graphical user interface, application&#10;&#10;Description automatically generated">
            <a:extLst>
              <a:ext uri="{FF2B5EF4-FFF2-40B4-BE49-F238E27FC236}">
                <a16:creationId xmlns:a16="http://schemas.microsoft.com/office/drawing/2014/main" id="{5D1BF57C-0D8C-DE43-8E40-C7E2A94CAD95}"/>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713126" y="3607627"/>
            <a:ext cx="5153148" cy="2871848"/>
          </a:xfrm>
          <a:prstGeom prst="rect">
            <a:avLst/>
          </a:prstGeom>
        </p:spPr>
      </p:pic>
      <p:sp>
        <p:nvSpPr>
          <p:cNvPr id="17" name="Content Placeholder 2">
            <a:extLst>
              <a:ext uri="{FF2B5EF4-FFF2-40B4-BE49-F238E27FC236}">
                <a16:creationId xmlns:a16="http://schemas.microsoft.com/office/drawing/2014/main" id="{C1EA488B-5F58-0E44-B074-808D05CE8412}"/>
              </a:ext>
            </a:extLst>
          </p:cNvPr>
          <p:cNvSpPr txBox="1">
            <a:spLocks/>
          </p:cNvSpPr>
          <p:nvPr/>
        </p:nvSpPr>
        <p:spPr bwMode="gray">
          <a:xfrm>
            <a:off x="380999" y="3801188"/>
            <a:ext cx="4474337" cy="1291418"/>
          </a:xfrm>
          <a:prstGeom prst="rect">
            <a:avLst/>
          </a:prstGeom>
        </p:spPr>
        <p:txBody>
          <a:bodyPr vert="horz" lIns="0" tIns="0" rIns="0" bIns="0" rtlCol="0">
            <a:noAutofit/>
          </a:bodyPr>
          <a:lstStyle>
            <a:lvl1pPr marL="0" indent="0" algn="l" defTabSz="914400" rtl="0" eaLnBrk="1" latinLnBrk="0" hangingPunct="1">
              <a:lnSpc>
                <a:spcPct val="95000"/>
              </a:lnSpc>
              <a:spcBef>
                <a:spcPts val="800"/>
              </a:spcBef>
              <a:spcAft>
                <a:spcPts val="600"/>
              </a:spcAft>
              <a:buFont typeface="Arial" panose="020B0604020202020204" pitchFamily="34" charset="0"/>
              <a:buChar char="​"/>
              <a:defRPr sz="2200" kern="1200">
                <a:solidFill>
                  <a:schemeClr val="tx2"/>
                </a:solidFill>
                <a:latin typeface="+mn-lt"/>
                <a:ea typeface="+mn-ea"/>
                <a:cs typeface="+mn-cs"/>
              </a:defRPr>
            </a:lvl1pPr>
            <a:lvl2pPr marL="230188" indent="-230188"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200" kern="1200">
                <a:solidFill>
                  <a:schemeClr val="tx1"/>
                </a:solidFill>
                <a:latin typeface="+mn-lt"/>
                <a:ea typeface="+mn-ea"/>
                <a:cs typeface="+mn-cs"/>
              </a:defRPr>
            </a:lvl2pPr>
            <a:lvl3pPr marL="228600" indent="-228600"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200" kern="1200">
                <a:solidFill>
                  <a:schemeClr val="tx1"/>
                </a:solidFill>
                <a:latin typeface="+mn-lt"/>
                <a:ea typeface="+mn-ea"/>
                <a:cs typeface="+mn-cs"/>
              </a:defRPr>
            </a:lvl3pPr>
            <a:lvl4pPr marL="458788" indent="-230188" algn="l" defTabSz="914400" rtl="0" eaLnBrk="1" latinLnBrk="0" hangingPunct="1">
              <a:lnSpc>
                <a:spcPct val="95000"/>
              </a:lnSpc>
              <a:spcBef>
                <a:spcPts val="0"/>
              </a:spcBef>
              <a:spcAft>
                <a:spcPts val="600"/>
              </a:spcAft>
              <a:buFont typeface="Arial" panose="020B0604020202020204" pitchFamily="34" charset="0"/>
              <a:buChar char="−"/>
              <a:defRPr sz="2000" kern="1200">
                <a:solidFill>
                  <a:schemeClr val="tx1"/>
                </a:solidFill>
                <a:latin typeface="+mn-lt"/>
                <a:ea typeface="+mn-ea"/>
                <a:cs typeface="+mn-cs"/>
              </a:defRPr>
            </a:lvl4pPr>
            <a:lvl5pPr marL="685800" indent="-228600" algn="l" defTabSz="914400" rtl="0" eaLnBrk="1" latinLnBrk="0" hangingPunct="1">
              <a:lnSpc>
                <a:spcPct val="95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5pPr>
            <a:lvl6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6pPr>
            <a:lvl7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7pPr>
            <a:lvl8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8pPr>
            <a:lvl9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9pPr>
          </a:lstStyle>
          <a:p>
            <a:pPr marL="573088" lvl="1" indent="-342900">
              <a:buClr>
                <a:schemeClr val="accent6">
                  <a:lumMod val="10000"/>
                </a:schemeClr>
              </a:buClr>
            </a:pPr>
            <a:r>
              <a:rPr lang="en-US" sz="1200" dirty="0">
                <a:hlinkClick r:id="rId15"/>
              </a:rPr>
              <a:t>RETRO from Borgeaud, Mensch, and Hoffmann</a:t>
            </a:r>
            <a:r>
              <a:rPr lang="en-US" sz="1200" dirty="0"/>
              <a:t>: Augment LM token similarity scoring with a database</a:t>
            </a:r>
          </a:p>
          <a:p>
            <a:pPr marL="573088" lvl="1" indent="-342900">
              <a:buClr>
                <a:schemeClr val="accent6">
                  <a:lumMod val="10000"/>
                </a:schemeClr>
              </a:buClr>
            </a:pPr>
            <a:r>
              <a:rPr lang="en-US" sz="1200" dirty="0">
                <a:hlinkClick r:id="rId16"/>
              </a:rPr>
              <a:t>LaMDA from Thoppilan et al</a:t>
            </a:r>
            <a:r>
              <a:rPr lang="en-US" sz="1200" dirty="0"/>
              <a:t>.: Combine many large LMs for dialog and augment with human safety constraints</a:t>
            </a:r>
          </a:p>
          <a:p>
            <a:pPr marL="573088" lvl="1" indent="-342900">
              <a:buClr>
                <a:schemeClr val="accent6">
                  <a:lumMod val="10000"/>
                </a:schemeClr>
              </a:buClr>
            </a:pPr>
            <a:r>
              <a:rPr lang="en-US" sz="1200" dirty="0">
                <a:hlinkClick r:id="rId17"/>
              </a:rPr>
              <a:t>gMLP from Liu et al</a:t>
            </a:r>
            <a:r>
              <a:rPr lang="en-US" sz="1200" dirty="0"/>
              <a:t>.: Achieve similar results to basic transformers with gated MLPs</a:t>
            </a:r>
          </a:p>
          <a:p>
            <a:pPr lvl="1" indent="0">
              <a:spcBef>
                <a:spcPts val="200"/>
              </a:spcBef>
              <a:spcAft>
                <a:spcPts val="200"/>
              </a:spcAft>
              <a:buFont typeface="Arial" panose="020B0604020202020204" pitchFamily="34" charset="0"/>
              <a:buNone/>
            </a:pPr>
            <a:endParaRPr lang="en-US" sz="1200" dirty="0"/>
          </a:p>
        </p:txBody>
      </p:sp>
      <p:pic>
        <p:nvPicPr>
          <p:cNvPr id="19" name="Google Shape;112;p2">
            <a:extLst>
              <a:ext uri="{FF2B5EF4-FFF2-40B4-BE49-F238E27FC236}">
                <a16:creationId xmlns:a16="http://schemas.microsoft.com/office/drawing/2014/main" id="{652EEE13-3EFF-F94C-ADD2-4FB7BC1E76E2}"/>
              </a:ext>
            </a:extLst>
          </p:cNvPr>
          <p:cNvPicPr preferRelativeResize="0"/>
          <p:nvPr/>
        </p:nvPicPr>
        <p:blipFill rotWithShape="1">
          <a:blip r:embed="rId18">
            <a:alphaModFix/>
          </a:blip>
          <a:srcRect/>
          <a:stretch/>
        </p:blipFill>
        <p:spPr>
          <a:xfrm>
            <a:off x="1284250" y="5472557"/>
            <a:ext cx="2667832" cy="798097"/>
          </a:xfrm>
          <a:prstGeom prst="rect">
            <a:avLst/>
          </a:prstGeom>
          <a:noFill/>
          <a:ln>
            <a:noFill/>
          </a:ln>
        </p:spPr>
      </p:pic>
      <p:pic>
        <p:nvPicPr>
          <p:cNvPr id="20" name="Picture 19" descr="A picture containing text&#10;&#10;Description automatically generated">
            <a:extLst>
              <a:ext uri="{FF2B5EF4-FFF2-40B4-BE49-F238E27FC236}">
                <a16:creationId xmlns:a16="http://schemas.microsoft.com/office/drawing/2014/main" id="{39FC2230-3BA1-D64A-82A3-43597F44829C}"/>
              </a:ext>
            </a:extLst>
          </p:cNvPr>
          <p:cNvPicPr>
            <a:picLocks noChangeAspect="1"/>
          </p:cNvPicPr>
          <p:nvPr/>
        </p:nvPicPr>
        <p:blipFill rotWithShape="1">
          <a:blip r:embed="rId19">
            <a:extLst>
              <a:ext uri="{28A0092B-C50C-407E-A947-70E740481C1C}">
                <a14:useLocalDpi xmlns:a14="http://schemas.microsoft.com/office/drawing/2010/main" val="0"/>
              </a:ext>
            </a:extLst>
          </a:blip>
          <a:srcRect b="15482"/>
          <a:stretch/>
        </p:blipFill>
        <p:spPr>
          <a:xfrm>
            <a:off x="1401682" y="5092606"/>
            <a:ext cx="2432969" cy="305666"/>
          </a:xfrm>
          <a:prstGeom prst="rect">
            <a:avLst/>
          </a:prstGeom>
        </p:spPr>
      </p:pic>
    </p:spTree>
    <p:extLst>
      <p:ext uri="{BB962C8B-B14F-4D97-AF65-F5344CB8AC3E}">
        <p14:creationId xmlns:p14="http://schemas.microsoft.com/office/powerpoint/2010/main" val="17798429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D0B183-F786-624C-A5B8-99E0279E12E1}"/>
              </a:ext>
            </a:extLst>
          </p:cNvPr>
          <p:cNvSpPr>
            <a:spLocks noGrp="1"/>
          </p:cNvSpPr>
          <p:nvPr>
            <p:ph type="title"/>
          </p:nvPr>
        </p:nvSpPr>
        <p:spPr/>
        <p:txBody>
          <a:bodyPr/>
          <a:lstStyle/>
          <a:p>
            <a:r>
              <a:rPr lang="en-US"/>
              <a:t>Key Innovation: </a:t>
            </a:r>
            <a:br>
              <a:rPr lang="en-US"/>
            </a:br>
            <a:r>
              <a:rPr lang="en-US"/>
              <a:t>The Transformer – Attention is All you Need</a:t>
            </a:r>
          </a:p>
        </p:txBody>
      </p:sp>
      <p:sp>
        <p:nvSpPr>
          <p:cNvPr id="7" name="Slide Number Placeholder 6">
            <a:extLst>
              <a:ext uri="{FF2B5EF4-FFF2-40B4-BE49-F238E27FC236}">
                <a16:creationId xmlns:a16="http://schemas.microsoft.com/office/drawing/2014/main" id="{3A31A61C-3BDC-034C-B942-3D6C8B4EBF0D}"/>
              </a:ext>
            </a:extLst>
          </p:cNvPr>
          <p:cNvSpPr>
            <a:spLocks noGrp="1"/>
          </p:cNvSpPr>
          <p:nvPr>
            <p:ph type="sldNum" sz="quarter" idx="16"/>
          </p:nvPr>
        </p:nvSpPr>
        <p:spPr/>
        <p:txBody>
          <a:bodyPr/>
          <a:lstStyle/>
          <a:p>
            <a:fld id="{901F1369-4AEB-4520-96C0-9F78886180C1}" type="slidenum">
              <a:rPr lang="en-US" smtClean="0"/>
              <a:pPr/>
              <a:t>6</a:t>
            </a:fld>
            <a:endParaRPr lang="en-US"/>
          </a:p>
        </p:txBody>
      </p:sp>
      <p:pic>
        <p:nvPicPr>
          <p:cNvPr id="8" name="Content Placeholder 5" descr="A screenshot of a cell phone&#10;&#10;Description automatically generated">
            <a:extLst>
              <a:ext uri="{FF2B5EF4-FFF2-40B4-BE49-F238E27FC236}">
                <a16:creationId xmlns:a16="http://schemas.microsoft.com/office/drawing/2014/main" id="{44D57397-69FA-D242-BEF9-435F70139CC2}"/>
              </a:ext>
            </a:extLst>
          </p:cNvPr>
          <p:cNvPicPr>
            <a:picLocks noGrp="1" noChangeAspect="1"/>
          </p:cNvPicPr>
          <p:nvPr>
            <p:ph idx="1"/>
          </p:nvPr>
        </p:nvPicPr>
        <p:blipFill>
          <a:blip r:embed="rId3"/>
          <a:stretch>
            <a:fillRect/>
          </a:stretch>
        </p:blipFill>
        <p:spPr>
          <a:xfrm>
            <a:off x="8155003" y="1423782"/>
            <a:ext cx="3036604" cy="4589527"/>
          </a:xfrm>
        </p:spPr>
      </p:pic>
      <p:sp>
        <p:nvSpPr>
          <p:cNvPr id="9" name="Content Placeholder 2">
            <a:extLst>
              <a:ext uri="{FF2B5EF4-FFF2-40B4-BE49-F238E27FC236}">
                <a16:creationId xmlns:a16="http://schemas.microsoft.com/office/drawing/2014/main" id="{7DA5A31B-A498-8047-9AF3-DF561290AD46}"/>
              </a:ext>
            </a:extLst>
          </p:cNvPr>
          <p:cNvSpPr txBox="1">
            <a:spLocks/>
          </p:cNvSpPr>
          <p:nvPr/>
        </p:nvSpPr>
        <p:spPr>
          <a:xfrm>
            <a:off x="391525" y="1423781"/>
            <a:ext cx="5493224" cy="4589527"/>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400"/>
              </a:spcBef>
              <a:spcAft>
                <a:spcPts val="400"/>
              </a:spcAft>
            </a:pPr>
            <a:r>
              <a:rPr lang="en-US" sz="2100"/>
              <a:t>Transformers like BERT are language models that scale and generalize, enabling useful text representations for domain specific tasks like translation, classification, question answering, and named entity recognition.</a:t>
            </a:r>
          </a:p>
          <a:p>
            <a:pPr>
              <a:spcBef>
                <a:spcPts val="400"/>
              </a:spcBef>
              <a:spcAft>
                <a:spcPts val="400"/>
              </a:spcAft>
            </a:pPr>
            <a:r>
              <a:rPr lang="en-US" sz="2100"/>
              <a:t>Transformers do not use recurrent or convolutional layers.  Instead, an encoder decoder architecture is used to model an input sequence and output sequence with self-attention layers that learn context-dependent representations of the tokens in each sequence 🙌.</a:t>
            </a:r>
          </a:p>
          <a:p>
            <a:pPr>
              <a:spcBef>
                <a:spcPts val="400"/>
              </a:spcBef>
              <a:spcAft>
                <a:spcPts val="400"/>
              </a:spcAft>
            </a:pPr>
            <a:r>
              <a:rPr lang="en-US" sz="2100"/>
              <a:t>“Multi-head attention allows the model to jointly attend to information from different representation subspaces at different positions.” – Vaswani et al.</a:t>
            </a:r>
          </a:p>
          <a:p>
            <a:pPr marL="0" indent="0">
              <a:buNone/>
            </a:pPr>
            <a:endParaRPr lang="en-US" sz="1900"/>
          </a:p>
        </p:txBody>
      </p:sp>
      <p:pic>
        <p:nvPicPr>
          <p:cNvPr id="10" name="Picture 9" descr="A close up of a sign&#10;&#10;Description automatically generated">
            <a:extLst>
              <a:ext uri="{FF2B5EF4-FFF2-40B4-BE49-F238E27FC236}">
                <a16:creationId xmlns:a16="http://schemas.microsoft.com/office/drawing/2014/main" id="{E899B20C-0384-EE42-A687-4ED4951B368D}"/>
              </a:ext>
            </a:extLst>
          </p:cNvPr>
          <p:cNvPicPr>
            <a:picLocks noChangeAspect="1"/>
          </p:cNvPicPr>
          <p:nvPr/>
        </p:nvPicPr>
        <p:blipFill>
          <a:blip r:embed="rId4"/>
          <a:stretch>
            <a:fillRect/>
          </a:stretch>
        </p:blipFill>
        <p:spPr>
          <a:xfrm>
            <a:off x="6185204" y="1482922"/>
            <a:ext cx="1663412" cy="2320808"/>
          </a:xfrm>
          <a:prstGeom prst="rect">
            <a:avLst/>
          </a:prstGeom>
        </p:spPr>
      </p:pic>
      <p:pic>
        <p:nvPicPr>
          <p:cNvPr id="11" name="Picture 10" descr="A picture containing clock&#10;&#10;Description automatically generated">
            <a:extLst>
              <a:ext uri="{FF2B5EF4-FFF2-40B4-BE49-F238E27FC236}">
                <a16:creationId xmlns:a16="http://schemas.microsoft.com/office/drawing/2014/main" id="{95EB6413-6191-7B4E-80EF-214F32D0F394}"/>
              </a:ext>
            </a:extLst>
          </p:cNvPr>
          <p:cNvPicPr>
            <a:picLocks noChangeAspect="1"/>
          </p:cNvPicPr>
          <p:nvPr/>
        </p:nvPicPr>
        <p:blipFill>
          <a:blip r:embed="rId5"/>
          <a:stretch>
            <a:fillRect/>
          </a:stretch>
        </p:blipFill>
        <p:spPr>
          <a:xfrm>
            <a:off x="6096000" y="3844516"/>
            <a:ext cx="1752616" cy="2201203"/>
          </a:xfrm>
          <a:prstGeom prst="rect">
            <a:avLst/>
          </a:prstGeom>
        </p:spPr>
      </p:pic>
      <p:sp>
        <p:nvSpPr>
          <p:cNvPr id="12" name="TextBox 11">
            <a:extLst>
              <a:ext uri="{FF2B5EF4-FFF2-40B4-BE49-F238E27FC236}">
                <a16:creationId xmlns:a16="http://schemas.microsoft.com/office/drawing/2014/main" id="{C46BDDA2-41D4-9540-9133-AE4FD7B526AA}"/>
              </a:ext>
            </a:extLst>
          </p:cNvPr>
          <p:cNvSpPr txBox="1"/>
          <p:nvPr/>
        </p:nvSpPr>
        <p:spPr>
          <a:xfrm>
            <a:off x="3366044" y="5886936"/>
            <a:ext cx="2729956" cy="245511"/>
          </a:xfrm>
          <a:prstGeom prst="rect">
            <a:avLst/>
          </a:prstGeom>
          <a:noFill/>
        </p:spPr>
        <p:txBody>
          <a:bodyPr wrap="square" rtlCol="0">
            <a:spAutoFit/>
          </a:bodyPr>
          <a:lstStyle/>
          <a:p>
            <a:r>
              <a:rPr lang="en-US" sz="1000">
                <a:hlinkClick r:id="rId6"/>
              </a:rPr>
              <a:t>“Attention is All You Need” by Vaswani et al.</a:t>
            </a:r>
            <a:endParaRPr lang="en-US" sz="1000"/>
          </a:p>
        </p:txBody>
      </p:sp>
      <p:sp>
        <p:nvSpPr>
          <p:cNvPr id="13" name="TextBox 12">
            <a:extLst>
              <a:ext uri="{FF2B5EF4-FFF2-40B4-BE49-F238E27FC236}">
                <a16:creationId xmlns:a16="http://schemas.microsoft.com/office/drawing/2014/main" id="{B47C4D5B-40AB-1740-B67B-409D01333DA5}"/>
              </a:ext>
            </a:extLst>
          </p:cNvPr>
          <p:cNvSpPr txBox="1"/>
          <p:nvPr/>
        </p:nvSpPr>
        <p:spPr>
          <a:xfrm>
            <a:off x="1945075" y="6152730"/>
            <a:ext cx="5931281" cy="246221"/>
          </a:xfrm>
          <a:prstGeom prst="rect">
            <a:avLst/>
          </a:prstGeom>
          <a:noFill/>
        </p:spPr>
        <p:txBody>
          <a:bodyPr wrap="square" rtlCol="0">
            <a:spAutoFit/>
          </a:bodyPr>
          <a:lstStyle/>
          <a:p>
            <a:r>
              <a:rPr lang="en-US" sz="1000">
                <a:hlinkClick r:id="rId7"/>
              </a:rPr>
              <a:t>“BERT: Pre-training of Deep Bidirectional Transformers for Language Understanding” by Devlin et al.</a:t>
            </a:r>
            <a:endParaRPr lang="en-US" sz="1000"/>
          </a:p>
        </p:txBody>
      </p:sp>
    </p:spTree>
    <p:extLst>
      <p:ext uri="{BB962C8B-B14F-4D97-AF65-F5344CB8AC3E}">
        <p14:creationId xmlns:p14="http://schemas.microsoft.com/office/powerpoint/2010/main" val="15603590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E48675-064E-1943-9B28-0D417D5A7767}"/>
              </a:ext>
            </a:extLst>
          </p:cNvPr>
          <p:cNvSpPr>
            <a:spLocks noGrp="1"/>
          </p:cNvSpPr>
          <p:nvPr>
            <p:ph type="title"/>
          </p:nvPr>
        </p:nvSpPr>
        <p:spPr/>
        <p:txBody>
          <a:bodyPr/>
          <a:lstStyle/>
          <a:p>
            <a:r>
              <a:rPr lang="en-US"/>
              <a:t>Model Sizes: Bigger is Better in Terms of Raw Performance</a:t>
            </a:r>
          </a:p>
        </p:txBody>
      </p:sp>
      <p:sp>
        <p:nvSpPr>
          <p:cNvPr id="7" name="Slide Number Placeholder 6">
            <a:extLst>
              <a:ext uri="{FF2B5EF4-FFF2-40B4-BE49-F238E27FC236}">
                <a16:creationId xmlns:a16="http://schemas.microsoft.com/office/drawing/2014/main" id="{D8F806D9-C621-6D40-B8E5-0876E112C519}"/>
              </a:ext>
            </a:extLst>
          </p:cNvPr>
          <p:cNvSpPr>
            <a:spLocks noGrp="1"/>
          </p:cNvSpPr>
          <p:nvPr>
            <p:ph type="sldNum" sz="quarter" idx="16"/>
          </p:nvPr>
        </p:nvSpPr>
        <p:spPr/>
        <p:txBody>
          <a:bodyPr/>
          <a:lstStyle/>
          <a:p>
            <a:fld id="{901F1369-4AEB-4520-96C0-9F78886180C1}" type="slidenum">
              <a:rPr lang="en-US" smtClean="0"/>
              <a:pPr/>
              <a:t>7</a:t>
            </a:fld>
            <a:endParaRPr lang="en-US"/>
          </a:p>
        </p:txBody>
      </p:sp>
      <p:sp>
        <p:nvSpPr>
          <p:cNvPr id="10" name="TextBox 9">
            <a:extLst>
              <a:ext uri="{FF2B5EF4-FFF2-40B4-BE49-F238E27FC236}">
                <a16:creationId xmlns:a16="http://schemas.microsoft.com/office/drawing/2014/main" id="{6D5E5654-59AA-D447-970A-366A4E53BCA9}"/>
              </a:ext>
            </a:extLst>
          </p:cNvPr>
          <p:cNvSpPr txBox="1"/>
          <p:nvPr/>
        </p:nvSpPr>
        <p:spPr>
          <a:xfrm>
            <a:off x="252803" y="5291229"/>
            <a:ext cx="2719613" cy="836126"/>
          </a:xfrm>
          <a:prstGeom prst="rect">
            <a:avLst/>
          </a:prstGeom>
          <a:noFill/>
        </p:spPr>
        <p:txBody>
          <a:bodyPr vert="horz" wrap="square" rtlCol="0">
            <a:spAutoFit/>
          </a:bodyPr>
          <a:lstStyle/>
          <a:p>
            <a:pPr>
              <a:lnSpc>
                <a:spcPct val="90000"/>
              </a:lnSpc>
              <a:spcAft>
                <a:spcPts val="400"/>
              </a:spcAft>
            </a:pPr>
            <a:r>
              <a:rPr lang="en-US" sz="1000">
                <a:solidFill>
                  <a:srgbClr val="55565A"/>
                </a:solidFill>
                <a:hlinkClick r:id="rId3"/>
              </a:rPr>
              <a:t>https://developer.nvidia.com/blog/using-deepspeed-and-megatron-to-train-megatron-turing-nlg-530b-the-worlds-largest-and-most-powerful-generative-language-model/</a:t>
            </a:r>
            <a:endParaRPr lang="en-US" sz="1000">
              <a:solidFill>
                <a:srgbClr val="55565A"/>
              </a:solidFill>
            </a:endParaRPr>
          </a:p>
          <a:p>
            <a:pPr>
              <a:lnSpc>
                <a:spcPct val="90000"/>
              </a:lnSpc>
              <a:spcAft>
                <a:spcPts val="400"/>
              </a:spcAft>
            </a:pPr>
            <a:endParaRPr lang="en-US" sz="1000" b="0" i="0" u="none" baseline="0">
              <a:solidFill>
                <a:srgbClr val="55565A"/>
              </a:solidFill>
              <a:latin typeface="Arial"/>
            </a:endParaRPr>
          </a:p>
        </p:txBody>
      </p:sp>
      <p:pic>
        <p:nvPicPr>
          <p:cNvPr id="8" name="Picture 7" descr="Chart, line chart&#10;&#10;Description automatically generated">
            <a:extLst>
              <a:ext uri="{FF2B5EF4-FFF2-40B4-BE49-F238E27FC236}">
                <a16:creationId xmlns:a16="http://schemas.microsoft.com/office/drawing/2014/main" id="{8B28ABAE-A6D3-8947-A25B-5CA57E8B87DB}"/>
              </a:ext>
            </a:extLst>
          </p:cNvPr>
          <p:cNvPicPr>
            <a:picLocks noChangeAspect="1"/>
          </p:cNvPicPr>
          <p:nvPr/>
        </p:nvPicPr>
        <p:blipFill rotWithShape="1">
          <a:blip r:embed="rId4">
            <a:extLst>
              <a:ext uri="{28A0092B-C50C-407E-A947-70E740481C1C}">
                <a14:useLocalDpi xmlns:a14="http://schemas.microsoft.com/office/drawing/2010/main" val="0"/>
              </a:ext>
            </a:extLst>
          </a:blip>
          <a:srcRect t="3526" b="-78"/>
          <a:stretch/>
        </p:blipFill>
        <p:spPr>
          <a:xfrm>
            <a:off x="2749018" y="1181915"/>
            <a:ext cx="5950039" cy="5266196"/>
          </a:xfrm>
          <a:prstGeom prst="rect">
            <a:avLst/>
          </a:prstGeom>
        </p:spPr>
      </p:pic>
      <p:cxnSp>
        <p:nvCxnSpPr>
          <p:cNvPr id="12" name="Straight Arrow Connector 11">
            <a:extLst>
              <a:ext uri="{FF2B5EF4-FFF2-40B4-BE49-F238E27FC236}">
                <a16:creationId xmlns:a16="http://schemas.microsoft.com/office/drawing/2014/main" id="{2FFBD899-B922-F64D-8A37-9E16AA1854AB}"/>
              </a:ext>
            </a:extLst>
          </p:cNvPr>
          <p:cNvCxnSpPr>
            <a:cxnSpLocks/>
          </p:cNvCxnSpPr>
          <p:nvPr/>
        </p:nvCxnSpPr>
        <p:spPr>
          <a:xfrm flipH="1" flipV="1">
            <a:off x="4118297" y="5146439"/>
            <a:ext cx="942972" cy="289580"/>
          </a:xfrm>
          <a:prstGeom prst="straightConnector1">
            <a:avLst/>
          </a:prstGeom>
          <a:ln w="6350" cap="rnd">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92092EF3-0CF8-A74D-B054-B3CFB07DA20D}"/>
              </a:ext>
            </a:extLst>
          </p:cNvPr>
          <p:cNvSpPr txBox="1"/>
          <p:nvPr/>
        </p:nvSpPr>
        <p:spPr>
          <a:xfrm>
            <a:off x="5061269" y="5411396"/>
            <a:ext cx="1320112" cy="480131"/>
          </a:xfrm>
          <a:prstGeom prst="rect">
            <a:avLst/>
          </a:prstGeom>
          <a:noFill/>
        </p:spPr>
        <p:txBody>
          <a:bodyPr vert="horz" wrap="square" rtlCol="0">
            <a:spAutoFit/>
          </a:bodyPr>
          <a:lstStyle/>
          <a:p>
            <a:pPr algn="l" rtl="0" eaLnBrk="1" fontAlgn="auto" hangingPunct="1">
              <a:lnSpc>
                <a:spcPct val="90000"/>
              </a:lnSpc>
              <a:spcBef>
                <a:spcPts val="0"/>
              </a:spcBef>
              <a:spcAft>
                <a:spcPts val="400"/>
              </a:spcAft>
            </a:pPr>
            <a:r>
              <a:rPr lang="en-US" sz="1400" b="1" i="0" u="none" baseline="0">
                <a:solidFill>
                  <a:schemeClr val="accent1"/>
                </a:solidFill>
                <a:latin typeface="Arial"/>
              </a:rPr>
              <a:t>BUHG BIRD (136M)</a:t>
            </a:r>
          </a:p>
        </p:txBody>
      </p:sp>
      <p:sp>
        <p:nvSpPr>
          <p:cNvPr id="18" name="Oval 17">
            <a:extLst>
              <a:ext uri="{FF2B5EF4-FFF2-40B4-BE49-F238E27FC236}">
                <a16:creationId xmlns:a16="http://schemas.microsoft.com/office/drawing/2014/main" id="{91AC8964-53C3-1146-8210-F1C91A304509}"/>
              </a:ext>
            </a:extLst>
          </p:cNvPr>
          <p:cNvSpPr/>
          <p:nvPr/>
        </p:nvSpPr>
        <p:spPr>
          <a:xfrm>
            <a:off x="3894899" y="5047585"/>
            <a:ext cx="96974" cy="98854"/>
          </a:xfrm>
          <a:prstGeom prst="ellipse">
            <a:avLst/>
          </a:prstGeom>
          <a:solidFill>
            <a:srgbClr val="E8772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0"/>
              </a:spcBef>
              <a:spcAft>
                <a:spcPts val="0"/>
              </a:spcAft>
            </a:pPr>
            <a:endParaRPr lang="en-US" sz="1800" b="0" i="0" u="none" baseline="0">
              <a:solidFill>
                <a:srgbClr val="FFFFFF"/>
              </a:solidFill>
              <a:latin typeface="Arial"/>
            </a:endParaRPr>
          </a:p>
        </p:txBody>
      </p:sp>
      <p:sp>
        <p:nvSpPr>
          <p:cNvPr id="16" name="TextBox 15">
            <a:extLst>
              <a:ext uri="{FF2B5EF4-FFF2-40B4-BE49-F238E27FC236}">
                <a16:creationId xmlns:a16="http://schemas.microsoft.com/office/drawing/2014/main" id="{348628C0-E435-1D47-8E7B-26E28D34CA54}"/>
              </a:ext>
            </a:extLst>
          </p:cNvPr>
          <p:cNvSpPr txBox="1"/>
          <p:nvPr/>
        </p:nvSpPr>
        <p:spPr>
          <a:xfrm>
            <a:off x="7933075" y="2608545"/>
            <a:ext cx="3871829" cy="3922099"/>
          </a:xfrm>
          <a:prstGeom prst="rect">
            <a:avLst/>
          </a:prstGeom>
          <a:noFill/>
        </p:spPr>
        <p:txBody>
          <a:bodyPr vert="horz" wrap="square" rtlCol="0">
            <a:spAutoFit/>
          </a:bodyPr>
          <a:lstStyle/>
          <a:p>
            <a:pPr algn="l" rtl="0" eaLnBrk="1" fontAlgn="auto" hangingPunct="1">
              <a:lnSpc>
                <a:spcPct val="90000"/>
              </a:lnSpc>
              <a:spcBef>
                <a:spcPts val="0"/>
              </a:spcBef>
              <a:spcAft>
                <a:spcPts val="400"/>
              </a:spcAft>
            </a:pPr>
            <a:r>
              <a:rPr lang="en-US" sz="1600" b="1" i="1">
                <a:solidFill>
                  <a:srgbClr val="C00000"/>
                </a:solidFill>
                <a:latin typeface="Arial"/>
              </a:rPr>
              <a:t>Considerations</a:t>
            </a:r>
          </a:p>
          <a:p>
            <a:pPr algn="l" rtl="0" eaLnBrk="1" fontAlgn="auto" hangingPunct="1">
              <a:lnSpc>
                <a:spcPct val="90000"/>
              </a:lnSpc>
              <a:spcBef>
                <a:spcPts val="0"/>
              </a:spcBef>
              <a:spcAft>
                <a:spcPts val="400"/>
              </a:spcAft>
            </a:pPr>
            <a:endParaRPr lang="en-US" sz="1600">
              <a:solidFill>
                <a:srgbClr val="55565A"/>
              </a:solidFill>
              <a:latin typeface="Arial"/>
            </a:endParaRPr>
          </a:p>
          <a:p>
            <a:pPr marL="285750" indent="-285750" algn="l" rtl="0" eaLnBrk="1" fontAlgn="auto" hangingPunct="1">
              <a:lnSpc>
                <a:spcPct val="90000"/>
              </a:lnSpc>
              <a:spcBef>
                <a:spcPts val="0"/>
              </a:spcBef>
              <a:spcAft>
                <a:spcPts val="400"/>
              </a:spcAft>
              <a:buFont typeface="Arial" panose="020B0604020202020204" pitchFamily="34" charset="0"/>
              <a:buChar char="•"/>
            </a:pPr>
            <a:r>
              <a:rPr lang="en-US" sz="1500">
                <a:solidFill>
                  <a:srgbClr val="55565A"/>
                </a:solidFill>
                <a:latin typeface="Arial"/>
              </a:rPr>
              <a:t>Training large LMs is an engineering challenge.  This is an important area of research.</a:t>
            </a:r>
          </a:p>
          <a:p>
            <a:pPr marL="285750" indent="-285750" algn="l" rtl="0" eaLnBrk="1" fontAlgn="auto" hangingPunct="1">
              <a:lnSpc>
                <a:spcPct val="90000"/>
              </a:lnSpc>
              <a:spcBef>
                <a:spcPts val="0"/>
              </a:spcBef>
              <a:spcAft>
                <a:spcPts val="400"/>
              </a:spcAft>
              <a:buFont typeface="Arial" panose="020B0604020202020204" pitchFamily="34" charset="0"/>
              <a:buChar char="•"/>
            </a:pPr>
            <a:r>
              <a:rPr lang="en-US" sz="1500">
                <a:solidFill>
                  <a:srgbClr val="55565A"/>
                </a:solidFill>
                <a:latin typeface="Arial"/>
              </a:rPr>
              <a:t>Overparameterized networks challenge our assumptions about the bias-variance tradeoff.  These models trained with SGD can still generalize, performing well on unseen data.  See </a:t>
            </a:r>
            <a:r>
              <a:rPr lang="en-US" sz="1500">
                <a:solidFill>
                  <a:srgbClr val="55565A"/>
                </a:solidFill>
                <a:latin typeface="Arial"/>
                <a:hlinkClick r:id="rId5"/>
              </a:rPr>
              <a:t>Learning and Generalization paper from Allen-Zhu et al</a:t>
            </a:r>
            <a:r>
              <a:rPr lang="en-US" sz="1500">
                <a:solidFill>
                  <a:srgbClr val="55565A"/>
                </a:solidFill>
                <a:latin typeface="Arial"/>
              </a:rPr>
              <a:t>. and </a:t>
            </a:r>
            <a:r>
              <a:rPr lang="en-US" sz="1500">
                <a:solidFill>
                  <a:srgbClr val="55565A"/>
                </a:solidFill>
                <a:latin typeface="Arial"/>
                <a:hlinkClick r:id="rId6"/>
              </a:rPr>
              <a:t>Double Descent paper from Belkin et al</a:t>
            </a:r>
            <a:r>
              <a:rPr lang="en-US" sz="1500">
                <a:solidFill>
                  <a:srgbClr val="55565A"/>
                </a:solidFill>
                <a:latin typeface="Arial"/>
              </a:rPr>
              <a:t>.</a:t>
            </a:r>
          </a:p>
          <a:p>
            <a:pPr marL="285750" indent="-285750" algn="l" rtl="0" eaLnBrk="1" fontAlgn="auto" hangingPunct="1">
              <a:lnSpc>
                <a:spcPct val="90000"/>
              </a:lnSpc>
              <a:spcBef>
                <a:spcPts val="0"/>
              </a:spcBef>
              <a:spcAft>
                <a:spcPts val="400"/>
              </a:spcAft>
              <a:buFont typeface="Arial" panose="020B0604020202020204" pitchFamily="34" charset="0"/>
              <a:buChar char="•"/>
            </a:pPr>
            <a:r>
              <a:rPr lang="en-US" sz="1500">
                <a:solidFill>
                  <a:srgbClr val="55565A"/>
                </a:solidFill>
                <a:latin typeface="Arial"/>
              </a:rPr>
              <a:t>How can we innovate in terms of  representation/inductive bias instead of just scaling model capacity?</a:t>
            </a:r>
          </a:p>
          <a:p>
            <a:pPr marL="285750" indent="-285750" algn="l" rtl="0" eaLnBrk="1" fontAlgn="auto" hangingPunct="1">
              <a:lnSpc>
                <a:spcPct val="90000"/>
              </a:lnSpc>
              <a:spcBef>
                <a:spcPts val="0"/>
              </a:spcBef>
              <a:spcAft>
                <a:spcPts val="400"/>
              </a:spcAft>
              <a:buFont typeface="Arial" panose="020B0604020202020204" pitchFamily="34" charset="0"/>
              <a:buChar char="•"/>
            </a:pPr>
            <a:endParaRPr lang="en-US" sz="1600">
              <a:solidFill>
                <a:srgbClr val="55565A"/>
              </a:solidFill>
              <a:latin typeface="Arial"/>
            </a:endParaRPr>
          </a:p>
        </p:txBody>
      </p:sp>
    </p:spTree>
    <p:extLst>
      <p:ext uri="{BB962C8B-B14F-4D97-AF65-F5344CB8AC3E}">
        <p14:creationId xmlns:p14="http://schemas.microsoft.com/office/powerpoint/2010/main" val="37672836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7E8B43-315A-C143-9D06-111ED574748B}"/>
              </a:ext>
            </a:extLst>
          </p:cNvPr>
          <p:cNvSpPr>
            <a:spLocks noGrp="1"/>
          </p:cNvSpPr>
          <p:nvPr>
            <p:ph type="title"/>
          </p:nvPr>
        </p:nvSpPr>
        <p:spPr>
          <a:xfrm>
            <a:off x="235807" y="88767"/>
            <a:ext cx="12417511" cy="830997"/>
          </a:xfrm>
        </p:spPr>
        <p:txBody>
          <a:bodyPr/>
          <a:lstStyle/>
          <a:p>
            <a:r>
              <a:rPr lang="en-US" b="0"/>
              <a:t>Major challenges exist for applying innovations in NLP to healthcare</a:t>
            </a:r>
          </a:p>
        </p:txBody>
      </p:sp>
      <p:sp>
        <p:nvSpPr>
          <p:cNvPr id="3" name="Content Placeholder 2">
            <a:extLst>
              <a:ext uri="{FF2B5EF4-FFF2-40B4-BE49-F238E27FC236}">
                <a16:creationId xmlns:a16="http://schemas.microsoft.com/office/drawing/2014/main" id="{61377D31-6C64-A84E-AA7C-4D8DE5E30054}"/>
              </a:ext>
            </a:extLst>
          </p:cNvPr>
          <p:cNvSpPr>
            <a:spLocks noGrp="1"/>
          </p:cNvSpPr>
          <p:nvPr>
            <p:ph sz="half" idx="1"/>
          </p:nvPr>
        </p:nvSpPr>
        <p:spPr/>
        <p:txBody>
          <a:bodyPr/>
          <a:lstStyle/>
          <a:p>
            <a:pPr marL="457200" indent="-457200">
              <a:buFont typeface="+mj-lt"/>
              <a:buAutoNum type="arabicPeriod"/>
            </a:pPr>
            <a:r>
              <a:rPr lang="en-US" dirty="0"/>
              <a:t>The length of medical documents</a:t>
            </a:r>
          </a:p>
          <a:p>
            <a:pPr marL="457200" indent="-457200">
              <a:buFont typeface="+mj-lt"/>
              <a:buAutoNum type="arabicPeriod"/>
            </a:pPr>
            <a:r>
              <a:rPr lang="en-US" dirty="0"/>
              <a:t>The difference between clinical text and generic, English natural language</a:t>
            </a:r>
          </a:p>
          <a:p>
            <a:pPr marL="457200" indent="-457200">
              <a:buFont typeface="+mj-lt"/>
              <a:buAutoNum type="arabicPeriod"/>
            </a:pPr>
            <a:r>
              <a:rPr lang="en-US" dirty="0"/>
              <a:t>Scarcity of labelled data</a:t>
            </a:r>
          </a:p>
          <a:p>
            <a:pPr marL="457200" indent="-457200">
              <a:buFont typeface="+mj-lt"/>
              <a:buAutoNum type="arabicPeriod"/>
            </a:pPr>
            <a:r>
              <a:rPr lang="en-US" dirty="0"/>
              <a:t>Building trust in automated text processing systems</a:t>
            </a:r>
          </a:p>
        </p:txBody>
      </p:sp>
      <p:sp>
        <p:nvSpPr>
          <p:cNvPr id="7" name="Slide Number Placeholder 6">
            <a:extLst>
              <a:ext uri="{FF2B5EF4-FFF2-40B4-BE49-F238E27FC236}">
                <a16:creationId xmlns:a16="http://schemas.microsoft.com/office/drawing/2014/main" id="{4FAEE1CE-D2AA-D242-8D2C-E7014068C5AC}"/>
              </a:ext>
            </a:extLst>
          </p:cNvPr>
          <p:cNvSpPr>
            <a:spLocks noGrp="1"/>
          </p:cNvSpPr>
          <p:nvPr>
            <p:ph type="sldNum" sz="quarter" idx="16"/>
          </p:nvPr>
        </p:nvSpPr>
        <p:spPr/>
        <p:txBody>
          <a:bodyPr/>
          <a:lstStyle/>
          <a:p>
            <a:pPr>
              <a:defRPr/>
            </a:pPr>
            <a:fld id="{075D81D9-805C-42E4-B7A8-D06CE0F16C89}" type="slidenum">
              <a:rPr lang="en-US" smtClean="0"/>
              <a:pPr>
                <a:defRPr/>
              </a:pPr>
              <a:t>8</a:t>
            </a:fld>
            <a:endParaRPr lang="en-US"/>
          </a:p>
        </p:txBody>
      </p:sp>
      <p:pic>
        <p:nvPicPr>
          <p:cNvPr id="8" name="Picture 9" descr="Chart, histogram&#10;&#10;Description automatically generated">
            <a:extLst>
              <a:ext uri="{FF2B5EF4-FFF2-40B4-BE49-F238E27FC236}">
                <a16:creationId xmlns:a16="http://schemas.microsoft.com/office/drawing/2014/main" id="{01725F7C-40E3-2545-8DBE-3C8F9E571D29}"/>
              </a:ext>
            </a:extLst>
          </p:cNvPr>
          <p:cNvPicPr>
            <a:picLocks noGrp="1" noChangeAspect="1"/>
          </p:cNvPicPr>
          <p:nvPr>
            <p:ph sz="half" idx="2"/>
          </p:nvPr>
        </p:nvPicPr>
        <p:blipFill rotWithShape="1">
          <a:blip r:embed="rId3"/>
          <a:srcRect t="4124" b="-344"/>
          <a:stretch/>
        </p:blipFill>
        <p:spPr bwMode="gray">
          <a:xfrm>
            <a:off x="6210302" y="2342194"/>
            <a:ext cx="4740539" cy="3171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8">
            <a:extLst>
              <a:ext uri="{FF2B5EF4-FFF2-40B4-BE49-F238E27FC236}">
                <a16:creationId xmlns:a16="http://schemas.microsoft.com/office/drawing/2014/main" id="{05C1B6BB-9014-9D4E-AEB3-61A293B34A1D}"/>
              </a:ext>
            </a:extLst>
          </p:cNvPr>
          <p:cNvSpPr txBox="1"/>
          <p:nvPr/>
        </p:nvSpPr>
        <p:spPr bwMode="gray">
          <a:xfrm>
            <a:off x="6210302" y="1818631"/>
            <a:ext cx="5009633" cy="430887"/>
          </a:xfrm>
          <a:prstGeom prst="rect">
            <a:avLst/>
          </a:prstGeom>
          <a:noFill/>
        </p:spPr>
        <p:txBody>
          <a:bodyPr vert="horz" wrap="square" lIns="0" tIns="0" rIns="0" bIns="0" rtlCol="0">
            <a:spAutoFit/>
          </a:bodyPr>
          <a:lstStyle/>
          <a:p>
            <a:pPr algn="ctr">
              <a:spcBef>
                <a:spcPts val="600"/>
              </a:spcBef>
            </a:pPr>
            <a:r>
              <a:rPr lang="en-US" sz="1400" b="0" i="0" u="none" baseline="0">
                <a:solidFill>
                  <a:schemeClr val="tx1"/>
                </a:solidFill>
                <a:latin typeface="+mn-lt"/>
              </a:rPr>
              <a:t>Lengths of Subword Tokenized Sequences from 128,000 Medical Charts from OptumInsight</a:t>
            </a:r>
          </a:p>
        </p:txBody>
      </p:sp>
      <p:sp>
        <p:nvSpPr>
          <p:cNvPr id="4" name="TextBox 3">
            <a:extLst>
              <a:ext uri="{FF2B5EF4-FFF2-40B4-BE49-F238E27FC236}">
                <a16:creationId xmlns:a16="http://schemas.microsoft.com/office/drawing/2014/main" id="{382494D7-B1AD-F842-8549-C4CAEC99893A}"/>
              </a:ext>
            </a:extLst>
          </p:cNvPr>
          <p:cNvSpPr txBox="1"/>
          <p:nvPr/>
        </p:nvSpPr>
        <p:spPr bwMode="gray">
          <a:xfrm>
            <a:off x="1408386" y="5696209"/>
            <a:ext cx="9375228" cy="507831"/>
          </a:xfrm>
          <a:prstGeom prst="rect">
            <a:avLst/>
          </a:prstGeom>
          <a:noFill/>
        </p:spPr>
        <p:txBody>
          <a:bodyPr vert="horz" wrap="square" lIns="0" tIns="0" rIns="0" bIns="0" rtlCol="0">
            <a:spAutoFit/>
          </a:bodyPr>
          <a:lstStyle/>
          <a:p>
            <a:pPr algn="ctr">
              <a:spcBef>
                <a:spcPts val="600"/>
              </a:spcBef>
            </a:pPr>
            <a:r>
              <a:rPr lang="en-US" sz="1400" b="0" i="0" u="none" baseline="0" dirty="0">
                <a:solidFill>
                  <a:schemeClr val="tx1"/>
                </a:solidFill>
                <a:latin typeface="+mn-lt"/>
              </a:rPr>
              <a:t>BERT’s self-attention operation has O(L^2) time and memory complexity where L is the sequence length.  </a:t>
            </a:r>
          </a:p>
          <a:p>
            <a:pPr algn="ctr">
              <a:spcBef>
                <a:spcPts val="600"/>
              </a:spcBef>
            </a:pPr>
            <a:r>
              <a:rPr lang="en-US" sz="1400" dirty="0">
                <a:latin typeface="+mn-lt"/>
              </a:rPr>
              <a:t>The max sequence length represented in practice is only 512 tokens.  </a:t>
            </a:r>
            <a:endParaRPr lang="en-US" sz="1400" b="0" i="0" u="none" baseline="0" dirty="0">
              <a:solidFill>
                <a:schemeClr val="tx1"/>
              </a:solidFill>
              <a:latin typeface="+mn-lt"/>
            </a:endParaRPr>
          </a:p>
        </p:txBody>
      </p:sp>
    </p:spTree>
    <p:extLst>
      <p:ext uri="{BB962C8B-B14F-4D97-AF65-F5344CB8AC3E}">
        <p14:creationId xmlns:p14="http://schemas.microsoft.com/office/powerpoint/2010/main" val="9838214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53A016-2371-9446-A933-A6D40570785D}"/>
              </a:ext>
            </a:extLst>
          </p:cNvPr>
          <p:cNvSpPr>
            <a:spLocks noGrp="1"/>
          </p:cNvSpPr>
          <p:nvPr>
            <p:ph type="title"/>
          </p:nvPr>
        </p:nvSpPr>
        <p:spPr/>
        <p:txBody>
          <a:bodyPr/>
          <a:lstStyle/>
          <a:p>
            <a:r>
              <a:rPr lang="en-US"/>
              <a:t>Extend and Explain</a:t>
            </a:r>
          </a:p>
        </p:txBody>
      </p:sp>
      <p:sp>
        <p:nvSpPr>
          <p:cNvPr id="3" name="Content Placeholder 2">
            <a:extLst>
              <a:ext uri="{FF2B5EF4-FFF2-40B4-BE49-F238E27FC236}">
                <a16:creationId xmlns:a16="http://schemas.microsoft.com/office/drawing/2014/main" id="{73F0B32C-3E03-404C-B9BA-CFC686E347EB}"/>
              </a:ext>
            </a:extLst>
          </p:cNvPr>
          <p:cNvSpPr>
            <a:spLocks noGrp="1"/>
          </p:cNvSpPr>
          <p:nvPr>
            <p:ph sz="half" idx="1"/>
          </p:nvPr>
        </p:nvSpPr>
        <p:spPr/>
        <p:txBody>
          <a:bodyPr/>
          <a:lstStyle/>
          <a:p>
            <a:pPr lvl="1">
              <a:buClr>
                <a:schemeClr val="accent6">
                  <a:lumMod val="10000"/>
                </a:schemeClr>
              </a:buClr>
            </a:pPr>
            <a:r>
              <a:rPr lang="en-US" dirty="0"/>
              <a:t>Improve the ability to represent long-range dependencies in clinical text</a:t>
            </a:r>
          </a:p>
          <a:p>
            <a:pPr lvl="1">
              <a:buClr>
                <a:schemeClr val="accent6">
                  <a:lumMod val="10000"/>
                </a:schemeClr>
              </a:buClr>
            </a:pPr>
            <a:r>
              <a:rPr lang="en-US" dirty="0"/>
              <a:t>Take advantage of unlabeled text data through transfer learning</a:t>
            </a:r>
          </a:p>
          <a:p>
            <a:pPr lvl="1">
              <a:buClr>
                <a:schemeClr val="accent6">
                  <a:lumMod val="10000"/>
                </a:schemeClr>
              </a:buClr>
            </a:pPr>
            <a:r>
              <a:rPr lang="en-US" dirty="0"/>
              <a:t>Learn representations specific to a medical context and reuse for multiple clinical applications</a:t>
            </a:r>
          </a:p>
          <a:p>
            <a:pPr lvl="1">
              <a:buClr>
                <a:schemeClr val="accent6">
                  <a:lumMod val="10000"/>
                </a:schemeClr>
              </a:buClr>
            </a:pPr>
            <a:endParaRPr lang="en-US" sz="1600" dirty="0"/>
          </a:p>
        </p:txBody>
      </p:sp>
      <p:sp>
        <p:nvSpPr>
          <p:cNvPr id="4" name="Content Placeholder 3">
            <a:extLst>
              <a:ext uri="{FF2B5EF4-FFF2-40B4-BE49-F238E27FC236}">
                <a16:creationId xmlns:a16="http://schemas.microsoft.com/office/drawing/2014/main" id="{1F491B6D-0049-7744-8C29-F4800B6747FC}"/>
              </a:ext>
            </a:extLst>
          </p:cNvPr>
          <p:cNvSpPr>
            <a:spLocks noGrp="1"/>
          </p:cNvSpPr>
          <p:nvPr>
            <p:ph sz="half" idx="2"/>
          </p:nvPr>
        </p:nvSpPr>
        <p:spPr/>
        <p:txBody>
          <a:bodyPr/>
          <a:lstStyle/>
          <a:p>
            <a:pPr marL="342900" indent="-342900">
              <a:buFont typeface="Arial" panose="020B0604020202020204" pitchFamily="34" charset="0"/>
              <a:buChar char="•"/>
            </a:pPr>
            <a:r>
              <a:rPr lang="en-US"/>
              <a:t>Identify which text snippets drive the predictions of medical condition labels</a:t>
            </a:r>
          </a:p>
          <a:p>
            <a:pPr marL="342900" indent="-342900">
              <a:buFont typeface="Arial" panose="020B0604020202020204" pitchFamily="34" charset="0"/>
              <a:buChar char="•"/>
            </a:pPr>
            <a:r>
              <a:rPr lang="en-US"/>
              <a:t>Ensure the information being used to classify conditions makes clinical sense and isn't rooted in biased</a:t>
            </a:r>
          </a:p>
          <a:p>
            <a:pPr marL="342900" indent="-342900">
              <a:buFont typeface="Arial" panose="020B0604020202020204" pitchFamily="34" charset="0"/>
              <a:buChar char="•"/>
            </a:pPr>
            <a:r>
              <a:rPr lang="en-US"/>
              <a:t>Understand the types of relationships that LMs can identify between clinical narratives and disease categories</a:t>
            </a:r>
            <a:endParaRPr lang="en-US">
              <a:cs typeface="Arial"/>
            </a:endParaRPr>
          </a:p>
        </p:txBody>
      </p:sp>
      <p:sp>
        <p:nvSpPr>
          <p:cNvPr id="5" name="Text Placeholder 4">
            <a:extLst>
              <a:ext uri="{FF2B5EF4-FFF2-40B4-BE49-F238E27FC236}">
                <a16:creationId xmlns:a16="http://schemas.microsoft.com/office/drawing/2014/main" id="{85CD895D-9CAB-3B4D-93CB-1E1CD7F1F9C1}"/>
              </a:ext>
            </a:extLst>
          </p:cNvPr>
          <p:cNvSpPr>
            <a:spLocks noGrp="1"/>
          </p:cNvSpPr>
          <p:nvPr>
            <p:ph type="body" sz="quarter" idx="13"/>
          </p:nvPr>
        </p:nvSpPr>
        <p:spPr>
          <a:xfrm>
            <a:off x="1206328" y="1317033"/>
            <a:ext cx="4064343" cy="304699"/>
          </a:xfrm>
        </p:spPr>
        <p:txBody>
          <a:bodyPr/>
          <a:lstStyle/>
          <a:p>
            <a:r>
              <a:rPr lang="en-US" b="1" i="1">
                <a:solidFill>
                  <a:srgbClr val="C00000"/>
                </a:solidFill>
              </a:rPr>
              <a:t>Extend Opportunities</a:t>
            </a:r>
          </a:p>
        </p:txBody>
      </p:sp>
      <p:sp>
        <p:nvSpPr>
          <p:cNvPr id="7" name="Slide Number Placeholder 6">
            <a:extLst>
              <a:ext uri="{FF2B5EF4-FFF2-40B4-BE49-F238E27FC236}">
                <a16:creationId xmlns:a16="http://schemas.microsoft.com/office/drawing/2014/main" id="{B0FD1D48-EC57-D74C-A773-900065A7388C}"/>
              </a:ext>
            </a:extLst>
          </p:cNvPr>
          <p:cNvSpPr>
            <a:spLocks noGrp="1"/>
          </p:cNvSpPr>
          <p:nvPr>
            <p:ph type="sldNum" sz="quarter" idx="16"/>
          </p:nvPr>
        </p:nvSpPr>
        <p:spPr/>
        <p:txBody>
          <a:bodyPr/>
          <a:lstStyle/>
          <a:p>
            <a:pPr>
              <a:defRPr/>
            </a:pPr>
            <a:fld id="{075D81D9-805C-42E4-B7A8-D06CE0F16C89}" type="slidenum">
              <a:rPr lang="en-US" smtClean="0"/>
              <a:pPr>
                <a:defRPr/>
              </a:pPr>
              <a:t>9</a:t>
            </a:fld>
            <a:endParaRPr lang="en-US"/>
          </a:p>
        </p:txBody>
      </p:sp>
      <p:sp>
        <p:nvSpPr>
          <p:cNvPr id="8" name="Rectangle 7">
            <a:extLst>
              <a:ext uri="{FF2B5EF4-FFF2-40B4-BE49-F238E27FC236}">
                <a16:creationId xmlns:a16="http://schemas.microsoft.com/office/drawing/2014/main" id="{9B59C5E8-CD06-AE48-AC52-1F9B92AAF929}"/>
              </a:ext>
            </a:extLst>
          </p:cNvPr>
          <p:cNvSpPr/>
          <p:nvPr/>
        </p:nvSpPr>
        <p:spPr>
          <a:xfrm>
            <a:off x="3894334" y="6066041"/>
            <a:ext cx="8297666" cy="276999"/>
          </a:xfrm>
          <a:prstGeom prst="rect">
            <a:avLst/>
          </a:prstGeom>
        </p:spPr>
        <p:txBody>
          <a:bodyPr wrap="square">
            <a:spAutoFit/>
          </a:bodyPr>
          <a:lstStyle/>
          <a:p>
            <a:r>
              <a:rPr lang="en-US" sz="1200">
                <a:hlinkClick r:id="rId3"/>
              </a:rPr>
              <a:t>“Domain-Specific Language Model Pretraining for Biomedical Natural Language Processing” by Gu, Tinn, Cheng et al. </a:t>
            </a:r>
            <a:endParaRPr lang="en-US" sz="1200"/>
          </a:p>
        </p:txBody>
      </p:sp>
      <p:sp>
        <p:nvSpPr>
          <p:cNvPr id="10" name="Text Placeholder 4">
            <a:extLst>
              <a:ext uri="{FF2B5EF4-FFF2-40B4-BE49-F238E27FC236}">
                <a16:creationId xmlns:a16="http://schemas.microsoft.com/office/drawing/2014/main" id="{5ED179F5-67E7-984B-B7B9-8C2DE5F1C8C6}"/>
              </a:ext>
            </a:extLst>
          </p:cNvPr>
          <p:cNvSpPr txBox="1">
            <a:spLocks/>
          </p:cNvSpPr>
          <p:nvPr/>
        </p:nvSpPr>
        <p:spPr bwMode="gray">
          <a:xfrm>
            <a:off x="7284695" y="1317033"/>
            <a:ext cx="4064343" cy="3046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algn="l" rtl="0" eaLnBrk="1" fontAlgn="base" hangingPunct="1">
              <a:lnSpc>
                <a:spcPct val="90000"/>
              </a:lnSpc>
              <a:spcBef>
                <a:spcPts val="0"/>
              </a:spcBef>
              <a:spcAft>
                <a:spcPts val="0"/>
              </a:spcAft>
              <a:buFont typeface="Arial" panose="020B0604020202020204" pitchFamily="34" charset="0"/>
              <a:buChar char="​"/>
              <a:defRPr sz="2200" kern="1200">
                <a:solidFill>
                  <a:schemeClr val="tx1"/>
                </a:solidFill>
                <a:latin typeface="+mn-lt"/>
                <a:ea typeface="+mn-ea"/>
                <a:cs typeface="+mn-cs"/>
              </a:defRPr>
            </a:lvl1pPr>
            <a:lvl2pPr marL="230188" indent="-230188" algn="l" rtl="0" eaLnBrk="1" fontAlgn="base" hangingPunct="1">
              <a:lnSpc>
                <a:spcPct val="95000"/>
              </a:lnSpc>
              <a:spcBef>
                <a:spcPct val="0"/>
              </a:spcBef>
              <a:spcAft>
                <a:spcPts val="600"/>
              </a:spcAft>
              <a:buClr>
                <a:srgbClr val="E87722"/>
              </a:buClr>
              <a:buFont typeface="Arial" panose="020B0604020202020204" pitchFamily="34" charset="0"/>
              <a:buChar char="•"/>
              <a:defRPr sz="2000" kern="1200">
                <a:solidFill>
                  <a:schemeClr val="tx1"/>
                </a:solidFill>
                <a:latin typeface="+mn-lt"/>
                <a:ea typeface="+mn-ea"/>
                <a:cs typeface="+mn-cs"/>
              </a:defRPr>
            </a:lvl2pPr>
            <a:lvl3pPr marL="228600" indent="-228600" algn="l" rtl="0" eaLnBrk="1" fontAlgn="base" hangingPunct="1">
              <a:lnSpc>
                <a:spcPct val="95000"/>
              </a:lnSpc>
              <a:spcBef>
                <a:spcPct val="0"/>
              </a:spcBef>
              <a:spcAft>
                <a:spcPts val="600"/>
              </a:spcAft>
              <a:buClr>
                <a:schemeClr val="accent1"/>
              </a:buClr>
              <a:buFont typeface="Arial" panose="020B0604020202020204" pitchFamily="34" charset="0"/>
              <a:buChar char="​"/>
              <a:defRPr sz="2000" kern="1200">
                <a:solidFill>
                  <a:schemeClr val="tx1"/>
                </a:solidFill>
                <a:latin typeface="+mn-lt"/>
                <a:ea typeface="+mn-ea"/>
                <a:cs typeface="+mn-cs"/>
              </a:defRPr>
            </a:lvl3pPr>
            <a:lvl4pPr marL="458788" indent="-230188" algn="l" rtl="0" eaLnBrk="1" fontAlgn="base" hangingPunct="1">
              <a:lnSpc>
                <a:spcPct val="95000"/>
              </a:lnSpc>
              <a:spcBef>
                <a:spcPct val="0"/>
              </a:spcBef>
              <a:spcAft>
                <a:spcPts val="600"/>
              </a:spcAft>
              <a:buFont typeface="Arial" panose="020B0604020202020204" pitchFamily="34" charset="0"/>
              <a:buChar char="−"/>
              <a:defRPr kern="1200">
                <a:solidFill>
                  <a:schemeClr val="tx1"/>
                </a:solidFill>
                <a:latin typeface="+mn-lt"/>
                <a:ea typeface="+mn-ea"/>
                <a:cs typeface="+mn-cs"/>
              </a:defRPr>
            </a:lvl4pPr>
            <a:lvl5pPr marL="685800" indent="-228600" algn="l" rtl="0" eaLnBrk="1" fontAlgn="base" hangingPunct="1">
              <a:lnSpc>
                <a:spcPct val="95000"/>
              </a:lnSpc>
              <a:spcBef>
                <a:spcPct val="0"/>
              </a:spcBef>
              <a:spcAft>
                <a:spcPts val="600"/>
              </a:spcAft>
              <a:buFont typeface="Arial" panose="020B0604020202020204" pitchFamily="34" charset="0"/>
              <a:buChar char="•"/>
              <a:defRPr sz="1600" kern="1200">
                <a:solidFill>
                  <a:schemeClr val="tx1"/>
                </a:solidFill>
                <a:latin typeface="+mn-lt"/>
                <a:ea typeface="+mn-ea"/>
                <a:cs typeface="+mn-cs"/>
              </a:defRPr>
            </a:lvl5pPr>
            <a:lvl6pPr marL="914400" indent="-228600" algn="l" defTabSz="914400" rtl="0" eaLnBrk="1" latinLnBrk="0" hangingPunct="1">
              <a:lnSpc>
                <a:spcPct val="95000"/>
              </a:lnSpc>
              <a:spcBef>
                <a:spcPts val="0"/>
              </a:spcBef>
              <a:spcAft>
                <a:spcPts val="600"/>
              </a:spcAft>
              <a:buFont typeface="Arial" panose="020B0604020202020204" pitchFamily="34" charset="0"/>
              <a:buChar char="−"/>
              <a:defRPr sz="1400" kern="1200">
                <a:solidFill>
                  <a:schemeClr val="tx1"/>
                </a:solidFill>
                <a:latin typeface="+mn-lt"/>
                <a:ea typeface="+mn-ea"/>
                <a:cs typeface="+mn-cs"/>
              </a:defRPr>
            </a:lvl6pPr>
            <a:lvl7pPr marL="914400" indent="-228600" algn="l" defTabSz="914400" rtl="0" eaLnBrk="1" latinLnBrk="0" hangingPunct="1">
              <a:lnSpc>
                <a:spcPct val="95000"/>
              </a:lnSpc>
              <a:spcBef>
                <a:spcPts val="0"/>
              </a:spcBef>
              <a:spcAft>
                <a:spcPts val="600"/>
              </a:spcAft>
              <a:buFont typeface="Arial" panose="020B0604020202020204" pitchFamily="34" charset="0"/>
              <a:buChar char="−"/>
              <a:defRPr sz="1400" kern="1200">
                <a:solidFill>
                  <a:schemeClr val="tx1"/>
                </a:solidFill>
                <a:latin typeface="+mn-lt"/>
                <a:ea typeface="+mn-ea"/>
                <a:cs typeface="+mn-cs"/>
              </a:defRPr>
            </a:lvl7pPr>
            <a:lvl8pPr marL="914400" indent="-228600" algn="l" defTabSz="914400" rtl="0" eaLnBrk="1" latinLnBrk="0" hangingPunct="1">
              <a:lnSpc>
                <a:spcPct val="95000"/>
              </a:lnSpc>
              <a:spcBef>
                <a:spcPts val="0"/>
              </a:spcBef>
              <a:spcAft>
                <a:spcPts val="600"/>
              </a:spcAft>
              <a:buFont typeface="Arial" panose="020B0604020202020204" pitchFamily="34" charset="0"/>
              <a:buChar char="−"/>
              <a:defRPr sz="1400" kern="1200">
                <a:solidFill>
                  <a:schemeClr val="tx1"/>
                </a:solidFill>
                <a:latin typeface="+mn-lt"/>
                <a:ea typeface="+mn-ea"/>
                <a:cs typeface="+mn-cs"/>
              </a:defRPr>
            </a:lvl8pPr>
            <a:lvl9pPr marL="914400" indent="-228600" algn="l" defTabSz="914400" rtl="0" eaLnBrk="1" latinLnBrk="0" hangingPunct="1">
              <a:lnSpc>
                <a:spcPct val="95000"/>
              </a:lnSpc>
              <a:spcBef>
                <a:spcPts val="0"/>
              </a:spcBef>
              <a:spcAft>
                <a:spcPts val="600"/>
              </a:spcAft>
              <a:buFont typeface="Arial" panose="020B0604020202020204" pitchFamily="34" charset="0"/>
              <a:buChar char="−"/>
              <a:defRPr sz="1400" kern="1200">
                <a:solidFill>
                  <a:schemeClr val="tx1"/>
                </a:solidFill>
                <a:latin typeface="+mn-lt"/>
                <a:ea typeface="+mn-ea"/>
                <a:cs typeface="+mn-cs"/>
              </a:defRPr>
            </a:lvl9pPr>
          </a:lstStyle>
          <a:p>
            <a:r>
              <a:rPr lang="en-US" b="1" i="1">
                <a:solidFill>
                  <a:srgbClr val="C00000"/>
                </a:solidFill>
              </a:rPr>
              <a:t>Explain Opportunities</a:t>
            </a:r>
          </a:p>
        </p:txBody>
      </p:sp>
    </p:spTree>
    <p:extLst>
      <p:ext uri="{BB962C8B-B14F-4D97-AF65-F5344CB8AC3E}">
        <p14:creationId xmlns:p14="http://schemas.microsoft.com/office/powerpoint/2010/main" val="235483220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IO_CHANGETRACKING" val="true"/>
</p:tagLst>
</file>

<file path=ppt/tags/tag10.xml><?xml version="1.0" encoding="utf-8"?>
<p:tagLst xmlns:a="http://schemas.openxmlformats.org/drawingml/2006/main" xmlns:r="http://schemas.openxmlformats.org/officeDocument/2006/relationships" xmlns:p="http://schemas.openxmlformats.org/presentationml/2006/main">
  <p:tag name="MIO_GUID" val="36ce0202-3bdc-4718-8c38-bb1a7768bb0c"/>
  <p:tag name="MIO_LOGOPLACEHOLDER" val="true"/>
</p:tagLst>
</file>

<file path=ppt/tags/tag100.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101.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102.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103.xml><?xml version="1.0" encoding="utf-8"?>
<p:tagLst xmlns:a="http://schemas.openxmlformats.org/drawingml/2006/main" xmlns:r="http://schemas.openxmlformats.org/officeDocument/2006/relationships" xmlns:p="http://schemas.openxmlformats.org/presentationml/2006/main">
  <p:tag name="MIO_SKIP_CDCHECK" val="True"/>
  <p:tag name="MIO_CD_LAYOUT_VALID_AREA" val="true"/>
</p:tagLst>
</file>

<file path=ppt/tags/tag104.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105.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106.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107.xml><?xml version="1.0" encoding="utf-8"?>
<p:tagLst xmlns:a="http://schemas.openxmlformats.org/drawingml/2006/main" xmlns:r="http://schemas.openxmlformats.org/officeDocument/2006/relationships" xmlns:p="http://schemas.openxmlformats.org/presentationml/2006/main">
  <p:tag name="MIO_SKIP_CDCHECK" val="True"/>
  <p:tag name="MIO_CD_LAYOUT_VALID_AREA" val="true"/>
</p:tagLst>
</file>

<file path=ppt/tags/tag108.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109.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11.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110.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111.xml><?xml version="1.0" encoding="utf-8"?>
<p:tagLst xmlns:a="http://schemas.openxmlformats.org/drawingml/2006/main" xmlns:r="http://schemas.openxmlformats.org/officeDocument/2006/relationships" xmlns:p="http://schemas.openxmlformats.org/presentationml/2006/main">
  <p:tag name="MIO_SKIP_CDCHECK" val="True"/>
  <p:tag name="MIO_CD_LAYOUT_VALID_AREA" val="true"/>
</p:tagLst>
</file>

<file path=ppt/tags/tag112.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113.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114.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115.xml><?xml version="1.0" encoding="utf-8"?>
<p:tagLst xmlns:a="http://schemas.openxmlformats.org/drawingml/2006/main" xmlns:r="http://schemas.openxmlformats.org/officeDocument/2006/relationships" xmlns:p="http://schemas.openxmlformats.org/presentationml/2006/main">
  <p:tag name="MIO_SKIP_CDCHECK" val="True"/>
  <p:tag name="MIO_CD_LAYOUT_VALID_AREA" val="true"/>
</p:tagLst>
</file>

<file path=ppt/tags/tag116.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117.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118.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119.xml><?xml version="1.0" encoding="utf-8"?>
<p:tagLst xmlns:a="http://schemas.openxmlformats.org/drawingml/2006/main" xmlns:r="http://schemas.openxmlformats.org/officeDocument/2006/relationships" xmlns:p="http://schemas.openxmlformats.org/presentationml/2006/main">
  <p:tag name="MIO_SKIP_CDCHECK" val="True"/>
  <p:tag name="MIO_CD_LAYOUT_VALID_AREA" val="true"/>
</p:tagLst>
</file>

<file path=ppt/tags/tag12.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120.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121.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122.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123.xml><?xml version="1.0" encoding="utf-8"?>
<p:tagLst xmlns:a="http://schemas.openxmlformats.org/drawingml/2006/main" xmlns:r="http://schemas.openxmlformats.org/officeDocument/2006/relationships" xmlns:p="http://schemas.openxmlformats.org/presentationml/2006/main">
  <p:tag name="MIO_GUID" val="36ce0202-3bdc-4718-8c38-bb1a7768bb0c"/>
  <p:tag name="MIO_EKGUID" val="a1c3d472-0904-404f-973a-bfbf627c0564"/>
  <p:tag name="MIO_UPDATE" val="True"/>
  <p:tag name="MIO_DBID" val="105C9A49-0F00-47E0-A9B9-86E2A99454C8"/>
  <p:tag name="MIO_LASTDOWNLOADED" val="21.09.2017 21:41:34"/>
  <p:tag name="MIO_OBJECTNAME" val="Wide OptumLabs#optumlabsmedium"/>
  <p:tag name="MIO_LASTEDITORNAME" val="Charlotte Bartholomew"/>
  <p:tag name="MIO_LOGOPLACEHOLDER" val="true"/>
</p:tagLst>
</file>

<file path=ppt/tags/tag124.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125.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126.xml><?xml version="1.0" encoding="utf-8"?>
<p:tagLst xmlns:a="http://schemas.openxmlformats.org/drawingml/2006/main" xmlns:r="http://schemas.openxmlformats.org/officeDocument/2006/relationships" xmlns:p="http://schemas.openxmlformats.org/presentationml/2006/main">
  <p:tag name="MIO_GUID" val="36ce0202-3bdc-4718-8c38-bb1a7768bb0c"/>
  <p:tag name="MIO_LOGOPLACEHOLDER" val="true"/>
</p:tagLst>
</file>

<file path=ppt/tags/tag127.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128.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129.xml><?xml version="1.0" encoding="utf-8"?>
<p:tagLst xmlns:a="http://schemas.openxmlformats.org/drawingml/2006/main" xmlns:r="http://schemas.openxmlformats.org/officeDocument/2006/relationships" xmlns:p="http://schemas.openxmlformats.org/presentationml/2006/main">
  <p:tag name="MIO_GUID" val="36ce0202-3bdc-4718-8c38-bb1a7768bb0c"/>
  <p:tag name="MIO_LOGOPLACEHOLDER" val="true"/>
</p:tagLst>
</file>

<file path=ppt/tags/tag13.xml><?xml version="1.0" encoding="utf-8"?>
<p:tagLst xmlns:a="http://schemas.openxmlformats.org/drawingml/2006/main" xmlns:r="http://schemas.openxmlformats.org/officeDocument/2006/relationships" xmlns:p="http://schemas.openxmlformats.org/presentationml/2006/main">
  <p:tag name="MIO_GUID" val="36ce0202-3bdc-4718-8c38-bb1a7768bb0c"/>
  <p:tag name="MIO_LOGOPLACEHOLDER" val="true"/>
</p:tagLst>
</file>

<file path=ppt/tags/tag130.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131.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132.xml><?xml version="1.0" encoding="utf-8"?>
<p:tagLst xmlns:a="http://schemas.openxmlformats.org/drawingml/2006/main" xmlns:r="http://schemas.openxmlformats.org/officeDocument/2006/relationships" xmlns:p="http://schemas.openxmlformats.org/presentationml/2006/main">
  <p:tag name="MIO_GUID" val="36ce0202-3bdc-4718-8c38-bb1a7768bb0c"/>
  <p:tag name="MIO_LOGOPLACEHOLDER" val="true"/>
</p:tagLst>
</file>

<file path=ppt/tags/tag133.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134.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135.xml><?xml version="1.0" encoding="utf-8"?>
<p:tagLst xmlns:a="http://schemas.openxmlformats.org/drawingml/2006/main" xmlns:r="http://schemas.openxmlformats.org/officeDocument/2006/relationships" xmlns:p="http://schemas.openxmlformats.org/presentationml/2006/main">
  <p:tag name="MIO_GUID" val="36ce0202-3bdc-4718-8c38-bb1a7768bb0c"/>
  <p:tag name="MIO_LOGOPLACEHOLDER" val="true"/>
</p:tagLst>
</file>

<file path=ppt/tags/tag136.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137.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138.xml><?xml version="1.0" encoding="utf-8"?>
<p:tagLst xmlns:a="http://schemas.openxmlformats.org/drawingml/2006/main" xmlns:r="http://schemas.openxmlformats.org/officeDocument/2006/relationships" xmlns:p="http://schemas.openxmlformats.org/presentationml/2006/main">
  <p:tag name="MIO_GUID" val="36ce0202-3bdc-4718-8c38-bb1a7768bb0c"/>
  <p:tag name="MIO_LOGOPLACEHOLDER" val="true"/>
</p:tagLst>
</file>

<file path=ppt/tags/tag139.xml><?xml version="1.0" encoding="utf-8"?>
<p:tagLst xmlns:a="http://schemas.openxmlformats.org/drawingml/2006/main" xmlns:r="http://schemas.openxmlformats.org/officeDocument/2006/relationships" xmlns:p="http://schemas.openxmlformats.org/presentationml/2006/main">
  <p:tag name="MIO_CD_LAYOUT_VALID_AREA" val="true"/>
  <p:tag name="MIO_SKIP_CDCHECK" val="True"/>
</p:tagLst>
</file>

<file path=ppt/tags/tag14.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140.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141.xml><?xml version="1.0" encoding="utf-8"?>
<p:tagLst xmlns:a="http://schemas.openxmlformats.org/drawingml/2006/main" xmlns:r="http://schemas.openxmlformats.org/officeDocument/2006/relationships" xmlns:p="http://schemas.openxmlformats.org/presentationml/2006/main">
  <p:tag name="MIO_GUID" val="36ce0202-3bdc-4718-8c38-bb1a7768bb0c"/>
  <p:tag name="MIO_EKGUID" val="40aaeea7-8202-43af-95cc-4f2a7a240539"/>
  <p:tag name="MIO_UPDATE" val="True"/>
  <p:tag name="MIO_DBID" val="105C9A49-0F00-47E0-A9B9-86E2A99454C8"/>
  <p:tag name="MIO_LASTDOWNLOADED" val="21.09.2017 21:43:11"/>
  <p:tag name="MIO_OBJECTNAME" val="Wide OptumLabs#optumlabssmall"/>
  <p:tag name="MIO_LASTEDITORNAME" val="Charlotte Bartholomew"/>
  <p:tag name="MIO_LOGOPLACEHOLDER" val="true"/>
</p:tagLst>
</file>

<file path=ppt/tags/tag142.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143.xml><?xml version="1.0" encoding="utf-8"?>
<p:tagLst xmlns:a="http://schemas.openxmlformats.org/drawingml/2006/main" xmlns:r="http://schemas.openxmlformats.org/officeDocument/2006/relationships" xmlns:p="http://schemas.openxmlformats.org/presentationml/2006/main">
  <p:tag name="MIO_GUID" val="36ce0202-3bdc-4718-8c38-bb1a7768bb0c"/>
  <p:tag name="MIO_LOGOPLACEHOLDER" val="true"/>
</p:tagLst>
</file>

<file path=ppt/tags/tag15.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16.xml><?xml version="1.0" encoding="utf-8"?>
<p:tagLst xmlns:a="http://schemas.openxmlformats.org/drawingml/2006/main" xmlns:r="http://schemas.openxmlformats.org/officeDocument/2006/relationships" xmlns:p="http://schemas.openxmlformats.org/presentationml/2006/main">
  <p:tag name="MIO_GUID" val="36ce0202-3bdc-4718-8c38-bb1a7768bb0c"/>
  <p:tag name="MIO_LOGOPLACEHOLDER" val="true"/>
</p:tagLst>
</file>

<file path=ppt/tags/tag17.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18.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19.xml><?xml version="1.0" encoding="utf-8"?>
<p:tagLst xmlns:a="http://schemas.openxmlformats.org/drawingml/2006/main" xmlns:r="http://schemas.openxmlformats.org/officeDocument/2006/relationships" xmlns:p="http://schemas.openxmlformats.org/presentationml/2006/main">
  <p:tag name="MIO_GUID" val="36ce0202-3bdc-4718-8c38-bb1a7768bb0c"/>
  <p:tag name="MIO_LOGOPLACEHOLDER" val="true"/>
</p:tagLst>
</file>

<file path=ppt/tags/tag2.xml><?xml version="1.0" encoding="utf-8"?>
<p:tagLst xmlns:a="http://schemas.openxmlformats.org/drawingml/2006/main" xmlns:r="http://schemas.openxmlformats.org/officeDocument/2006/relationships" xmlns:p="http://schemas.openxmlformats.org/presentationml/2006/main">
  <p:tag name="MIO_PRESI_FIRST_SLIDENUMBER" val="1"/>
  <p:tag name="MIO_FALLBACK_LAYOUT" val="15"/>
  <p:tag name="MIO_SHOW_DATE" val="False"/>
  <p:tag name="MIO_SHOW_FOOTER" val="False"/>
  <p:tag name="MIO_SHOW_PAGENUMBER" val="True"/>
  <p:tag name="MIO_AVOID_BLANK_LAYOUT" val="True"/>
  <p:tag name="MIO_CD_LAYOUT_VALID_AREA" val="False"/>
  <p:tag name="MIO_NUMBER_OF_VALID_LAYOUTS" val="40"/>
  <p:tag name="MIO_HDS" val="True"/>
  <p:tag name="MIO_SKIPVERSION" val="01.01.0001 00:00:00"/>
  <p:tag name="MIO_EKGUID" val="6a645508-c274-414b-b194-88fb038b781a"/>
  <p:tag name="MIO_UPDATE" val="True"/>
  <p:tag name="MIO_VERSION" val="10.06.2019 16:05:23"/>
  <p:tag name="MIO_DBID" val="105C9A49-0F00-47E0-A9B9-86E2A99454C8"/>
  <p:tag name="MIO_LASTDOWNLOADED" val="10.06.2019 16:05:26"/>
  <p:tag name="MIO_OBJECTNAME" val="Optum Wide"/>
  <p:tag name="MIO_LASTEDITORNAME" val="Charlotte Bartholomew"/>
  <p:tag name="MIO_CDID" val="451eeb19-c04f-4baa-b219-473a5b7aed7c"/>
</p:tagLst>
</file>

<file path=ppt/tags/tag20.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21.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22.xml><?xml version="1.0" encoding="utf-8"?>
<p:tagLst xmlns:a="http://schemas.openxmlformats.org/drawingml/2006/main" xmlns:r="http://schemas.openxmlformats.org/officeDocument/2006/relationships" xmlns:p="http://schemas.openxmlformats.org/presentationml/2006/main">
  <p:tag name="MIO_GUID" val="36ce0202-3bdc-4718-8c38-bb1a7768bb0c"/>
  <p:tag name="MIO_LOGOPLACEHOLDER" val="true"/>
</p:tagLst>
</file>

<file path=ppt/tags/tag23.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24.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25.xml><?xml version="1.0" encoding="utf-8"?>
<p:tagLst xmlns:a="http://schemas.openxmlformats.org/drawingml/2006/main" xmlns:r="http://schemas.openxmlformats.org/officeDocument/2006/relationships" xmlns:p="http://schemas.openxmlformats.org/presentationml/2006/main">
  <p:tag name="MIO_GUID" val="36ce0202-3bdc-4718-8c38-bb1a7768bb0c"/>
  <p:tag name="MIO_LOGOPLACEHOLDER" val="true"/>
</p:tagLst>
</file>

<file path=ppt/tags/tag26.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27.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28.xml><?xml version="1.0" encoding="utf-8"?>
<p:tagLst xmlns:a="http://schemas.openxmlformats.org/drawingml/2006/main" xmlns:r="http://schemas.openxmlformats.org/officeDocument/2006/relationships" xmlns:p="http://schemas.openxmlformats.org/presentationml/2006/main">
  <p:tag name="MIO_GUID" val="36ce0202-3bdc-4718-8c38-bb1a7768bb0c"/>
  <p:tag name="MIO_LOGOPLACEHOLDER" val="true"/>
</p:tagLst>
</file>

<file path=ppt/tags/tag29.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3.xml><?xml version="1.0" encoding="utf-8"?>
<p:tagLst xmlns:a="http://schemas.openxmlformats.org/drawingml/2006/main" xmlns:r="http://schemas.openxmlformats.org/officeDocument/2006/relationships" xmlns:p="http://schemas.openxmlformats.org/presentationml/2006/main">
  <p:tag name="MIO_USER_INPUT_REQUIRED" val="Watermark;Add a watermark (examples: Confidential, Draft, Sample)"/>
  <p:tag name="MIO_USER_INPUT_OPTIONAL" val=" "/>
  <p:tag name="MIO_USER_INPUT_TEXT" val=" "/>
</p:tagLst>
</file>

<file path=ppt/tags/tag30.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31.xml><?xml version="1.0" encoding="utf-8"?>
<p:tagLst xmlns:a="http://schemas.openxmlformats.org/drawingml/2006/main" xmlns:r="http://schemas.openxmlformats.org/officeDocument/2006/relationships" xmlns:p="http://schemas.openxmlformats.org/presentationml/2006/main">
  <p:tag name="MIO_GUID" val="36ce0202-3bdc-4718-8c38-bb1a7768bb0c"/>
  <p:tag name="MIO_LOGOPLACEHOLDER" val="true"/>
</p:tagLst>
</file>

<file path=ppt/tags/tag32.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33.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34.xml><?xml version="1.0" encoding="utf-8"?>
<p:tagLst xmlns:a="http://schemas.openxmlformats.org/drawingml/2006/main" xmlns:r="http://schemas.openxmlformats.org/officeDocument/2006/relationships" xmlns:p="http://schemas.openxmlformats.org/presentationml/2006/main">
  <p:tag name="MIO_GUID" val="36ce0202-3bdc-4718-8c38-bb1a7768bb0c"/>
  <p:tag name="MIO_LOGOPLACEHOLDER" val="true"/>
</p:tagLst>
</file>

<file path=ppt/tags/tag35.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36.xml><?xml version="1.0" encoding="utf-8"?>
<p:tagLst xmlns:a="http://schemas.openxmlformats.org/drawingml/2006/main" xmlns:r="http://schemas.openxmlformats.org/officeDocument/2006/relationships" xmlns:p="http://schemas.openxmlformats.org/presentationml/2006/main">
  <p:tag name="MIO_GUID" val="36ce0202-3bdc-4718-8c38-bb1a7768bb0c"/>
  <p:tag name="MIO_LOGOPLACEHOLDER" val="true"/>
</p:tagLst>
</file>

<file path=ppt/tags/tag37.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38.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39.xml><?xml version="1.0" encoding="utf-8"?>
<p:tagLst xmlns:a="http://schemas.openxmlformats.org/drawingml/2006/main" xmlns:r="http://schemas.openxmlformats.org/officeDocument/2006/relationships" xmlns:p="http://schemas.openxmlformats.org/presentationml/2006/main">
  <p:tag name="MIO_SKIP_CDCHECK" val="True"/>
  <p:tag name="MIO_CD_LAYOUT_VALID_AREA" val="true"/>
</p:tagLst>
</file>

<file path=ppt/tags/tag4.xml><?xml version="1.0" encoding="utf-8"?>
<p:tagLst xmlns:a="http://schemas.openxmlformats.org/drawingml/2006/main" xmlns:r="http://schemas.openxmlformats.org/officeDocument/2006/relationships" xmlns:p="http://schemas.openxmlformats.org/presentationml/2006/main">
  <p:tag name="MIO_GUID" val="36ce0202-3bdc-4718-8c38-bb1a7768bb0c"/>
  <p:tag name="MIO_EKGUID" val="a1c3d472-0904-404f-973a-bfbf627c0564"/>
  <p:tag name="MIO_UPDATE" val="True"/>
  <p:tag name="MIO_DBID" val="105C9A49-0F00-47E0-A9B9-86E2A99454C8"/>
  <p:tag name="MIO_LASTDOWNLOADED" val="21.09.2017 21:41:34"/>
  <p:tag name="MIO_OBJECTNAME" val="Wide OptumLabs#optumlabsmedium"/>
  <p:tag name="MIO_LASTEDITORNAME" val="Charlotte Bartholomew"/>
  <p:tag name="MIO_LOGOPLACEHOLDER" val="true"/>
</p:tagLst>
</file>

<file path=ppt/tags/tag40.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41.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42.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43.xml><?xml version="1.0" encoding="utf-8"?>
<p:tagLst xmlns:a="http://schemas.openxmlformats.org/drawingml/2006/main" xmlns:r="http://schemas.openxmlformats.org/officeDocument/2006/relationships" xmlns:p="http://schemas.openxmlformats.org/presentationml/2006/main">
  <p:tag name="MIO_SKIP_CDCHECK" val="True"/>
  <p:tag name="MIO_CD_LAYOUT_VALID_AREA" val="true"/>
</p:tagLst>
</file>

<file path=ppt/tags/tag44.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45.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46.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47.xml><?xml version="1.0" encoding="utf-8"?>
<p:tagLst xmlns:a="http://schemas.openxmlformats.org/drawingml/2006/main" xmlns:r="http://schemas.openxmlformats.org/officeDocument/2006/relationships" xmlns:p="http://schemas.openxmlformats.org/presentationml/2006/main">
  <p:tag name="MIO_SKIP_CDCHECK" val="True"/>
  <p:tag name="MIO_CD_LAYOUT_VALID_AREA" val="true"/>
</p:tagLst>
</file>

<file path=ppt/tags/tag48.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49.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5.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50.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51.xml><?xml version="1.0" encoding="utf-8"?>
<p:tagLst xmlns:a="http://schemas.openxmlformats.org/drawingml/2006/main" xmlns:r="http://schemas.openxmlformats.org/officeDocument/2006/relationships" xmlns:p="http://schemas.openxmlformats.org/presentationml/2006/main">
  <p:tag name="MIO_SKIP_CDCHECK" val="True"/>
  <p:tag name="MIO_CD_LAYOUT_VALID_AREA" val="true"/>
</p:tagLst>
</file>

<file path=ppt/tags/tag52.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53.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54.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55.xml><?xml version="1.0" encoding="utf-8"?>
<p:tagLst xmlns:a="http://schemas.openxmlformats.org/drawingml/2006/main" xmlns:r="http://schemas.openxmlformats.org/officeDocument/2006/relationships" xmlns:p="http://schemas.openxmlformats.org/presentationml/2006/main">
  <p:tag name="MIO_SKIP_CDCHECK" val="True"/>
  <p:tag name="MIO_CD_LAYOUT_VALID_AREA" val="true"/>
</p:tagLst>
</file>

<file path=ppt/tags/tag56.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57.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58.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59.xml><?xml version="1.0" encoding="utf-8"?>
<p:tagLst xmlns:a="http://schemas.openxmlformats.org/drawingml/2006/main" xmlns:r="http://schemas.openxmlformats.org/officeDocument/2006/relationships" xmlns:p="http://schemas.openxmlformats.org/presentationml/2006/main">
  <p:tag name="MIO_SKIP_CDCHECK" val="True"/>
  <p:tag name="MIO_CD_LAYOUT_VALID_AREA" val="true"/>
</p:tagLst>
</file>

<file path=ppt/tags/tag6.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60.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61.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62.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63.xml><?xml version="1.0" encoding="utf-8"?>
<p:tagLst xmlns:a="http://schemas.openxmlformats.org/drawingml/2006/main" xmlns:r="http://schemas.openxmlformats.org/officeDocument/2006/relationships" xmlns:p="http://schemas.openxmlformats.org/presentationml/2006/main">
  <p:tag name="MIO_SKIP_CDCHECK" val="True"/>
  <p:tag name="MIO_CD_LAYOUT_VALID_AREA" val="true"/>
</p:tagLst>
</file>

<file path=ppt/tags/tag64.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65.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66.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67.xml><?xml version="1.0" encoding="utf-8"?>
<p:tagLst xmlns:a="http://schemas.openxmlformats.org/drawingml/2006/main" xmlns:r="http://schemas.openxmlformats.org/officeDocument/2006/relationships" xmlns:p="http://schemas.openxmlformats.org/presentationml/2006/main">
  <p:tag name="MIO_SKIP_CDCHECK" val="True"/>
  <p:tag name="MIO_CD_LAYOUT_VALID_AREA" val="true"/>
</p:tagLst>
</file>

<file path=ppt/tags/tag68.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69.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7.xml><?xml version="1.0" encoding="utf-8"?>
<p:tagLst xmlns:a="http://schemas.openxmlformats.org/drawingml/2006/main" xmlns:r="http://schemas.openxmlformats.org/officeDocument/2006/relationships" xmlns:p="http://schemas.openxmlformats.org/presentationml/2006/main">
  <p:tag name="MIO_GUID" val="36ce0202-3bdc-4718-8c38-bb1a7768bb0c"/>
  <p:tag name="MIO_LOGOPLACEHOLDER" val="true"/>
</p:tagLst>
</file>

<file path=ppt/tags/tag70.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71.xml><?xml version="1.0" encoding="utf-8"?>
<p:tagLst xmlns:a="http://schemas.openxmlformats.org/drawingml/2006/main" xmlns:r="http://schemas.openxmlformats.org/officeDocument/2006/relationships" xmlns:p="http://schemas.openxmlformats.org/presentationml/2006/main">
  <p:tag name="MIO_SKIP_CDCHECK" val="True"/>
  <p:tag name="MIO_CD_LAYOUT_VALID_AREA" val="true"/>
</p:tagLst>
</file>

<file path=ppt/tags/tag72.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73.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74.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75.xml><?xml version="1.0" encoding="utf-8"?>
<p:tagLst xmlns:a="http://schemas.openxmlformats.org/drawingml/2006/main" xmlns:r="http://schemas.openxmlformats.org/officeDocument/2006/relationships" xmlns:p="http://schemas.openxmlformats.org/presentationml/2006/main">
  <p:tag name="MIO_SKIP_CDCHECK" val="True"/>
  <p:tag name="MIO_CD_LAYOUT_VALID_AREA" val="true"/>
</p:tagLst>
</file>

<file path=ppt/tags/tag76.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77.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78.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79.xml><?xml version="1.0" encoding="utf-8"?>
<p:tagLst xmlns:a="http://schemas.openxmlformats.org/drawingml/2006/main" xmlns:r="http://schemas.openxmlformats.org/officeDocument/2006/relationships" xmlns:p="http://schemas.openxmlformats.org/presentationml/2006/main">
  <p:tag name="MIO_SKIP_CDCHECK" val="True"/>
  <p:tag name="MIO_CD_LAYOUT_VALID_AREA" val="true"/>
</p:tagLst>
</file>

<file path=ppt/tags/tag8.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80.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81.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82.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83.xml><?xml version="1.0" encoding="utf-8"?>
<p:tagLst xmlns:a="http://schemas.openxmlformats.org/drawingml/2006/main" xmlns:r="http://schemas.openxmlformats.org/officeDocument/2006/relationships" xmlns:p="http://schemas.openxmlformats.org/presentationml/2006/main">
  <p:tag name="MIO_SKIP_CDCHECK" val="True"/>
  <p:tag name="MIO_CD_LAYOUT_VALID_AREA" val="true"/>
</p:tagLst>
</file>

<file path=ppt/tags/tag84.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85.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86.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87.xml><?xml version="1.0" encoding="utf-8"?>
<p:tagLst xmlns:a="http://schemas.openxmlformats.org/drawingml/2006/main" xmlns:r="http://schemas.openxmlformats.org/officeDocument/2006/relationships" xmlns:p="http://schemas.openxmlformats.org/presentationml/2006/main">
  <p:tag name="MIO_SKIP_CDCHECK" val="True"/>
  <p:tag name="MIO_CD_LAYOUT_VALID_AREA" val="true"/>
</p:tagLst>
</file>

<file path=ppt/tags/tag88.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89.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9.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90.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91.xml><?xml version="1.0" encoding="utf-8"?>
<p:tagLst xmlns:a="http://schemas.openxmlformats.org/drawingml/2006/main" xmlns:r="http://schemas.openxmlformats.org/officeDocument/2006/relationships" xmlns:p="http://schemas.openxmlformats.org/presentationml/2006/main">
  <p:tag name="MIO_SKIP_CDCHECK" val="True"/>
  <p:tag name="MIO_CD_LAYOUT_VALID_AREA" val="true"/>
</p:tagLst>
</file>

<file path=ppt/tags/tag92.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93.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94.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95.xml><?xml version="1.0" encoding="utf-8"?>
<p:tagLst xmlns:a="http://schemas.openxmlformats.org/drawingml/2006/main" xmlns:r="http://schemas.openxmlformats.org/officeDocument/2006/relationships" xmlns:p="http://schemas.openxmlformats.org/presentationml/2006/main">
  <p:tag name="MIO_SKIP_CDCHECK" val="True"/>
  <p:tag name="MIO_CD_LAYOUT_VALID_AREA" val="true"/>
</p:tagLst>
</file>

<file path=ppt/tags/tag96.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97.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98.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99.xml><?xml version="1.0" encoding="utf-8"?>
<p:tagLst xmlns:a="http://schemas.openxmlformats.org/drawingml/2006/main" xmlns:r="http://schemas.openxmlformats.org/officeDocument/2006/relationships" xmlns:p="http://schemas.openxmlformats.org/presentationml/2006/main">
  <p:tag name="MIO_SKIP_CDCHECK" val="True"/>
  <p:tag name="MIO_CD_LAYOUT_VALID_AREA" val="true"/>
</p:tagLst>
</file>

<file path=ppt/theme/theme1.xml><?xml version="1.0" encoding="utf-8"?>
<a:theme xmlns:a="http://schemas.openxmlformats.org/drawingml/2006/main" name="Default Theme">
  <a:themeElements>
    <a:clrScheme name="Optum - Empower">
      <a:dk1>
        <a:srgbClr val="55565A"/>
      </a:dk1>
      <a:lt1>
        <a:srgbClr val="FFFFFF"/>
      </a:lt1>
      <a:dk2>
        <a:srgbClr val="55565A"/>
      </a:dk2>
      <a:lt2>
        <a:srgbClr val="FFFFFF"/>
      </a:lt2>
      <a:accent1>
        <a:srgbClr val="E87722"/>
      </a:accent1>
      <a:accent2>
        <a:srgbClr val="EAAA00"/>
      </a:accent2>
      <a:accent3>
        <a:srgbClr val="63666A"/>
      </a:accent3>
      <a:accent4>
        <a:srgbClr val="888B8D"/>
      </a:accent4>
      <a:accent5>
        <a:srgbClr val="B1B3B3"/>
      </a:accent5>
      <a:accent6>
        <a:srgbClr val="D0D0CE"/>
      </a:accent6>
      <a:hlink>
        <a:srgbClr val="00549F"/>
      </a:hlink>
      <a:folHlink>
        <a:srgbClr val="00549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4"/>
        </a:solid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rtl="0" eaLnBrk="1" fontAlgn="auto" hangingPunct="1">
          <a:lnSpc>
            <a:spcPct val="100000"/>
          </a:lnSpc>
          <a:spcBef>
            <a:spcPts val="0"/>
          </a:spcBef>
          <a:spcAft>
            <a:spcPts val="0"/>
          </a:spcAft>
          <a:defRPr sz="1800" b="0" i="0" u="none" baseline="0" dirty="0" smtClean="0">
            <a:solidFill>
              <a:srgbClr val="FFFFFF"/>
            </a:solidFill>
            <a:latin typeface="Arial"/>
          </a:defRPr>
        </a:defPPr>
      </a:lstStyle>
      <a:style>
        <a:lnRef idx="2">
          <a:schemeClr val="accent1">
            <a:shade val="50000"/>
          </a:schemeClr>
        </a:lnRef>
        <a:fillRef idx="1">
          <a:schemeClr val="accent1"/>
        </a:fillRef>
        <a:effectRef idx="0">
          <a:schemeClr val="accent1"/>
        </a:effectRef>
        <a:fontRef idx="minor">
          <a:schemeClr val="lt1"/>
        </a:fontRef>
      </a:style>
    </a:spDef>
    <a:lnDef>
      <a:spPr>
        <a:ln w="6350" cap="rnd">
          <a:solidFill>
            <a:schemeClr val="accent4"/>
          </a:solidFill>
        </a:ln>
      </a:spPr>
      <a:bodyPr/>
      <a:lstStyle/>
      <a:style>
        <a:lnRef idx="1">
          <a:schemeClr val="accent1"/>
        </a:lnRef>
        <a:fillRef idx="0">
          <a:schemeClr val="accent1"/>
        </a:fillRef>
        <a:effectRef idx="0">
          <a:schemeClr val="accent1"/>
        </a:effectRef>
        <a:fontRef idx="minor">
          <a:schemeClr val="tx1"/>
        </a:fontRef>
      </a:style>
    </a:lnDef>
    <a:txDef>
      <a:spPr>
        <a:noFill/>
      </a:spPr>
      <a:bodyPr vert="horz" wrap="square" rtlCol="0">
        <a:spAutoFit/>
      </a:bodyPr>
      <a:lstStyle>
        <a:defPPr algn="l" rtl="0" eaLnBrk="1" fontAlgn="auto" hangingPunct="1">
          <a:lnSpc>
            <a:spcPct val="90000"/>
          </a:lnSpc>
          <a:spcBef>
            <a:spcPts val="0"/>
          </a:spcBef>
          <a:spcAft>
            <a:spcPts val="400"/>
          </a:spcAft>
          <a:defRPr sz="1400" b="0" i="0" u="none" baseline="0" dirty="0" smtClean="0">
            <a:solidFill>
              <a:srgbClr val="55565A"/>
            </a:solidFill>
            <a:latin typeface="Arial"/>
          </a:defRPr>
        </a:defPPr>
      </a:lstStyle>
    </a:txDef>
  </a:objectDefaults>
  <a:extraClrSchemeLst/>
  <a:custClrLst>
    <a:custClr name="Custom Color 1">
      <a:srgbClr val="E87722"/>
    </a:custClr>
    <a:custClr name="Custom Color 2">
      <a:srgbClr val="888B8D"/>
    </a:custClr>
    <a:custClr name="Custom Color 3">
      <a:srgbClr val="739600"/>
    </a:custClr>
    <a:custClr name="Custom Color 4">
      <a:srgbClr val="008770"/>
    </a:custClr>
    <a:custClr name="Custom Color 5">
      <a:srgbClr val="00549F"/>
    </a:custClr>
    <a:custClr name="Custom Color 6">
      <a:srgbClr val="3B0083"/>
    </a:custClr>
    <a:custClr name="Custom Color 7">
      <a:srgbClr val="A22B38"/>
    </a:custClr>
  </a:custClrLst>
  <a:extLst>
    <a:ext uri="{05A4C25C-085E-4340-85A3-A5531E510DB2}">
      <thm15:themeFamily xmlns:thm15="http://schemas.microsoft.com/office/thememl/2012/main" name="Optum Template Widescreen - 2017 - 06.27.17.potx" id="{14CCB6DF-C717-4413-BCDA-15B71AA5CDD8}" vid="{817E4C5E-750D-4B97-8ADE-F637BD8C075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F0C86A02F06C84DB7290C63D4024696" ma:contentTypeVersion="15" ma:contentTypeDescription="Create a new document." ma:contentTypeScope="" ma:versionID="58d278fc1f16cf422788e6053b304b62">
  <xsd:schema xmlns:xsd="http://www.w3.org/2001/XMLSchema" xmlns:xs="http://www.w3.org/2001/XMLSchema" xmlns:p="http://schemas.microsoft.com/office/2006/metadata/properties" xmlns:ns2="edcd2365-0a2e-4afd-ab02-ab33fcfd5a4f" xmlns:ns3="4f0170e6-8eb3-42d3-a126-956a251c58d0" targetNamespace="http://schemas.microsoft.com/office/2006/metadata/properties" ma:root="true" ma:fieldsID="0757a9a5c7b44deae49ae5578a44599e" ns2:_="" ns3:_="">
    <xsd:import namespace="edcd2365-0a2e-4afd-ab02-ab33fcfd5a4f"/>
    <xsd:import namespace="4f0170e6-8eb3-42d3-a126-956a251c58d0"/>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LengthInSeconds" minOccurs="0"/>
                <xsd:element ref="ns2:MediaServiceDateTaken"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dcd2365-0a2e-4afd-ab02-ab33fcfd5a4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LengthInSeconds" ma:index="18" nillable="true" ma:displayName="MediaLengthInSeconds" ma:hidden="true" ma:internalName="MediaLengthInSeconds" ma:readOnly="true">
      <xsd:simpleType>
        <xsd:restriction base="dms:Unknown"/>
      </xsd:simpleType>
    </xsd:element>
    <xsd:element name="MediaServiceDateTaken" ma:index="19" nillable="true" ma:displayName="MediaServiceDateTaken" ma:hidden="true" ma:internalName="MediaServiceDateTaken" ma:readOnly="true">
      <xsd:simpleType>
        <xsd:restriction base="dms:Text"/>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2a6b2b66-40d8-4e06-8a39-adc3ecd4519b"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4f0170e6-8eb3-42d3-a126-956a251c58d0"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ff4970f7-eb49-485c-9317-c6f02ac0aa82}" ma:internalName="TaxCatchAll" ma:showField="CatchAllData" ma:web="4f0170e6-8eb3-42d3-a126-956a251c58d0">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4f0170e6-8eb3-42d3-a126-956a251c58d0" xsi:nil="true"/>
    <lcf76f155ced4ddcb4097134ff3c332f xmlns="edcd2365-0a2e-4afd-ab02-ab33fcfd5a4f">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B8142DBA-3988-4809-A4B2-C5C79194B50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dcd2365-0a2e-4afd-ab02-ab33fcfd5a4f"/>
    <ds:schemaRef ds:uri="4f0170e6-8eb3-42d3-a126-956a251c58d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AC983F65-6856-4245-B2EC-1580A473FF2E}">
  <ds:schemaRefs>
    <ds:schemaRef ds:uri="http://schemas.microsoft.com/sharepoint/v3/contenttype/forms"/>
  </ds:schemaRefs>
</ds:datastoreItem>
</file>

<file path=customXml/itemProps3.xml><?xml version="1.0" encoding="utf-8"?>
<ds:datastoreItem xmlns:ds="http://schemas.openxmlformats.org/officeDocument/2006/customXml" ds:itemID="{72B92402-69D9-450E-80C9-8960A2A218E5}">
  <ds:schemaRefs>
    <ds:schemaRef ds:uri="http://purl.org/dc/terms/"/>
    <ds:schemaRef ds:uri="4f0170e6-8eb3-42d3-a126-956a251c58d0"/>
    <ds:schemaRef ds:uri="http://schemas.openxmlformats.org/package/2006/metadata/core-properties"/>
    <ds:schemaRef ds:uri="http://schemas.microsoft.com/office/2006/metadata/properties"/>
    <ds:schemaRef ds:uri="http://schemas.microsoft.com/office/2006/documentManagement/types"/>
    <ds:schemaRef ds:uri="edcd2365-0a2e-4afd-ab02-ab33fcfd5a4f"/>
    <ds:schemaRef ds:uri="http://purl.org/dc/elements/1.1/"/>
    <ds:schemaRef ds:uri="http://schemas.microsoft.com/office/infopath/2007/PartnerControl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
  <TotalTime>14106</TotalTime>
  <Words>5215</Words>
  <Application>Microsoft Macintosh PowerPoint</Application>
  <PresentationFormat>Widescreen</PresentationFormat>
  <Paragraphs>311</Paragraphs>
  <Slides>19</Slides>
  <Notes>16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Arial</vt:lpstr>
      <vt:lpstr>Calibri</vt:lpstr>
      <vt:lpstr>Cambria Math</vt:lpstr>
      <vt:lpstr>CMMI10</vt:lpstr>
      <vt:lpstr>CMR10</vt:lpstr>
      <vt:lpstr>Default Theme</vt:lpstr>
      <vt:lpstr>Extend and Explain: Interpreting Very Long Language Models for Extracting Medical Conditions from Clinical Documents</vt:lpstr>
      <vt:lpstr>Language models have enabled monumental strides toward human-level performance in NLP tasks</vt:lpstr>
      <vt:lpstr>Evolution of Text Representation – Word Vectors</vt:lpstr>
      <vt:lpstr>Word Vector and Word Embedding-Based Model Limitations</vt:lpstr>
      <vt:lpstr>Evolution of Text Representation – Language Models</vt:lpstr>
      <vt:lpstr>Key Innovation:  The Transformer – Attention is All you Need</vt:lpstr>
      <vt:lpstr>Model Sizes: Bigger is Better in Terms of Raw Performance</vt:lpstr>
      <vt:lpstr>Major challenges exist for applying innovations in NLP to healthcare</vt:lpstr>
      <vt:lpstr>Extend and Explain</vt:lpstr>
      <vt:lpstr>Big Bird Core Ideas</vt:lpstr>
      <vt:lpstr>Extending is Easy… Sort of…</vt:lpstr>
      <vt:lpstr>Predicting Medical Conditions from Optum Medical Charts</vt:lpstr>
      <vt:lpstr>But can't we just use BERT in a different way...?</vt:lpstr>
      <vt:lpstr>Generating Explanations for Long LMs</vt:lpstr>
      <vt:lpstr>MSP Algorithms</vt:lpstr>
      <vt:lpstr>MSP Example Output</vt:lpstr>
      <vt:lpstr>MSP Performance</vt:lpstr>
      <vt:lpstr>MSP for Interacting Text Block Pairs</vt:lpstr>
      <vt:lpstr>Summary of Contributions</vt:lpstr>
    </vt:vector>
  </TitlesOfParts>
  <Company>UnitedHealth Group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Charlotte Bartholomew</dc:creator>
  <cp:lastModifiedBy>Stremmel, Joel</cp:lastModifiedBy>
  <cp:revision>829</cp:revision>
  <dcterms:created xsi:type="dcterms:W3CDTF">2019-06-11T18:23:50Z</dcterms:created>
  <dcterms:modified xsi:type="dcterms:W3CDTF">2023-02-14T22:22:20Z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0x0101000F0C86A02F06C84DB7290C63D4024696</vt:lpwstr>
  </property>
  <property fmtid="{D5CDD505-2E9C-101B-9397-08002B2CF9AE}" pid="3" name="MSIP_Label_320f21ee-9bdc-4991-8abe-58f53448e302_Enabled">
    <vt:lpwstr>true</vt:lpwstr>
  </property>
  <property fmtid="{D5CDD505-2E9C-101B-9397-08002B2CF9AE}" pid="4" name="MSIP_Label_320f21ee-9bdc-4991-8abe-58f53448e302_SetDate">
    <vt:lpwstr>2022-10-27T19:10:32Z</vt:lpwstr>
  </property>
  <property fmtid="{D5CDD505-2E9C-101B-9397-08002B2CF9AE}" pid="5" name="MSIP_Label_320f21ee-9bdc-4991-8abe-58f53448e302_Method">
    <vt:lpwstr>Privileged</vt:lpwstr>
  </property>
  <property fmtid="{D5CDD505-2E9C-101B-9397-08002B2CF9AE}" pid="6" name="MSIP_Label_320f21ee-9bdc-4991-8abe-58f53448e302_Name">
    <vt:lpwstr>External Label</vt:lpwstr>
  </property>
  <property fmtid="{D5CDD505-2E9C-101B-9397-08002B2CF9AE}" pid="7" name="MSIP_Label_320f21ee-9bdc-4991-8abe-58f53448e302_SiteId">
    <vt:lpwstr>db05faca-c82a-4b9d-b9c5-0f64b6755421</vt:lpwstr>
  </property>
  <property fmtid="{D5CDD505-2E9C-101B-9397-08002B2CF9AE}" pid="8" name="MSIP_Label_320f21ee-9bdc-4991-8abe-58f53448e302_ActionId">
    <vt:lpwstr>5a70554c-65c7-4dac-970f-a44a94061487</vt:lpwstr>
  </property>
  <property fmtid="{D5CDD505-2E9C-101B-9397-08002B2CF9AE}" pid="9" name="MSIP_Label_320f21ee-9bdc-4991-8abe-58f53448e302_ContentBits">
    <vt:lpwstr>0</vt:lpwstr>
  </property>
  <property fmtid="{D5CDD505-2E9C-101B-9397-08002B2CF9AE}" pid="10" name="MediaServiceImageTags">
    <vt:lpwstr/>
  </property>
</Properties>
</file>